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oshini ACHINAN from.TP (NHB)" initials="VAf(" lastIdx="2" clrIdx="0">
    <p:extLst>
      <p:ext uri="{19B8F6BF-5375-455C-9EA6-DF929625EA0E}">
        <p15:presenceInfo xmlns:p15="http://schemas.microsoft.com/office/powerpoint/2012/main" userId="S-1-5-21-1216582894-834684500-1334827815-1378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7366-8BD0-4DA3-8C1A-639C12C9B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59414-445C-4E42-98EC-45C518984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A3B0-6AFF-47DA-A574-723FF234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3537-7797-4A36-8317-E9519947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DC6D5-4503-4639-99F7-1209F3D4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804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167-01F4-4D92-AB04-FBCA694A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3D56C-AC60-4558-8DD5-8BF3C318C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64102-06E3-4DD0-9565-3535A11D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B2E50-C768-4D28-BEB0-42A85E25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26E77-5E28-4DCF-8763-FA9048FC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699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63897-FBE6-4166-B7B3-7D5F7D837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19DFB-3329-45CF-97AE-AA1893D51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694F9-92D0-4DAC-92E8-8B1916F0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58DD6-9AF4-4F7F-AAD8-5D0C367A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62810-59EE-409F-9E8F-081EC785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071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BD2F-B17A-4AFD-BECA-98DB5BC2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90ED-4471-46E3-B2CB-11B7C3F77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0C886-D82D-44B5-96FD-1236E80C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794DD-1C44-4DE9-AF92-D4397BDE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CF9DB-6B15-4250-BD6B-42352941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722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2861-52DD-470A-A6B3-74BF27BA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DCAF7-AFAE-45BA-A223-274B0B258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98E84-88F6-4B79-B15D-BB05B5B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CA1F-FCAA-4EFD-B845-DB80F2C2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1FC09-6ACB-46BE-86DF-FBFCED2B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80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FA75-0C1C-4F38-A61F-2F9D8F7D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67E6-96D0-4320-BE2C-A481992E7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DBD2A-4C7C-4E23-B2EA-98D87231C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F7FA2-6EC0-40D2-99DC-2D602AC7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3D19C-75BF-4490-8AD0-4C0EF84E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9D54C-98F3-4262-9888-8927C55F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750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6F25-565E-4AF1-84DE-0391F602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52419-B5BA-49C5-B9C6-FB47E92D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4C466-1DD5-4A31-8BF7-5C7C4EA86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0BFF5-1BE8-45A3-B981-576589CAC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6DA07-0EF6-46F1-9A5F-23FA285B8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DDAF0-92A8-4ECA-9D92-0109F2F8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CDB79-FD96-4501-AEE8-690A642F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5ADF6-8098-4562-BE1D-86413AA4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080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EA4C-7207-4CBD-A1DD-48653B01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1485C-908E-4521-95AD-9F6475F3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88CE7-438D-4BE3-B2EA-A656F3A5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C64B5-01FC-4E5F-9336-D616127E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748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D0DEF-807B-4AE3-BE6F-3851BA7B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BF47F-F527-4855-93AD-ABEE8C56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567E0-FDD9-4604-B2D2-8E5037A1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782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1E45-3EA2-4813-BCD8-1AD3533D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689DC-A25A-4EA2-938E-0B36B2D5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6D14B-0390-44DE-95D6-37633C307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55E14-79E0-48FE-A16A-410C0342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C2F29-B804-4D9F-A811-F501C6BD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87F6F-7A33-4BA4-8781-0BEB43F6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547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1F24-6C74-41D6-924F-64D41136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5AD68-5913-4B89-A662-3C722056C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52B9E-C7C7-4C00-8BF9-A2C8FF675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0B284-0445-4DB9-B2E4-B643B950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BA830-83A6-438F-9297-38D4E1A9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6CDFA-035F-492E-BE6A-27C8ECC3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77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3884C-EA1B-4E6F-BE39-46E09A39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5761E-1AD3-4B95-B909-76F22523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8C778-D32D-40F1-B8E5-6CD933720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32ECC-4F80-4286-95D7-2B017FD21F32}" type="datetimeFigureOut">
              <a:rPr lang="en-SG" smtClean="0"/>
              <a:t>6/1/2022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1378-6D83-4CDC-8FE2-2D183FE60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C9D6D-30DF-41A5-A028-A85C5A3DC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2CFD-3EC7-48CD-8FD4-42155C2C89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64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0.xml"/><Relationship Id="rId7" Type="http://schemas.openxmlformats.org/officeDocument/2006/relationships/image" Target="../media/image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28.xml"/><Relationship Id="rId10" Type="http://schemas.openxmlformats.org/officeDocument/2006/relationships/image" Target="../media/image5.png"/><Relationship Id="rId4" Type="http://schemas.openxmlformats.org/officeDocument/2006/relationships/slide" Target="slide29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2.xml"/><Relationship Id="rId7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28.xml"/><Relationship Id="rId10" Type="http://schemas.openxmlformats.org/officeDocument/2006/relationships/image" Target="../media/image5.png"/><Relationship Id="rId4" Type="http://schemas.openxmlformats.org/officeDocument/2006/relationships/slide" Target="slide31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3.xml"/><Relationship Id="rId7" Type="http://schemas.openxmlformats.org/officeDocument/2006/relationships/image" Target="../media/image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30.xml"/><Relationship Id="rId10" Type="http://schemas.openxmlformats.org/officeDocument/2006/relationships/image" Target="../media/image5.png"/><Relationship Id="rId4" Type="http://schemas.openxmlformats.org/officeDocument/2006/relationships/slide" Target="slide32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6.xml"/><Relationship Id="rId7" Type="http://schemas.openxmlformats.org/officeDocument/2006/relationships/image" Target="../media/image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34.xml"/><Relationship Id="rId10" Type="http://schemas.openxmlformats.org/officeDocument/2006/relationships/image" Target="../media/image5.png"/><Relationship Id="rId4" Type="http://schemas.openxmlformats.org/officeDocument/2006/relationships/slide" Target="slide35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8.xml"/><Relationship Id="rId7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34.xml"/><Relationship Id="rId10" Type="http://schemas.openxmlformats.org/officeDocument/2006/relationships/image" Target="../media/image5.png"/><Relationship Id="rId4" Type="http://schemas.openxmlformats.org/officeDocument/2006/relationships/slide" Target="slide37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9.xml"/><Relationship Id="rId7" Type="http://schemas.openxmlformats.org/officeDocument/2006/relationships/image" Target="../media/image2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35.xml"/><Relationship Id="rId10" Type="http://schemas.openxmlformats.org/officeDocument/2006/relationships/image" Target="../media/image5.png"/><Relationship Id="rId4" Type="http://schemas.openxmlformats.org/officeDocument/2006/relationships/slide" Target="slide37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9.xml"/><Relationship Id="rId7" Type="http://schemas.openxmlformats.org/officeDocument/2006/relationships/image" Target="../media/image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36.xml"/><Relationship Id="rId10" Type="http://schemas.openxmlformats.org/officeDocument/2006/relationships/image" Target="../media/image5.png"/><Relationship Id="rId4" Type="http://schemas.openxmlformats.org/officeDocument/2006/relationships/slide" Target="slide38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4.xml"/><Relationship Id="rId7" Type="http://schemas.openxmlformats.org/officeDocument/2006/relationships/image" Target="../media/image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40.xml"/><Relationship Id="rId10" Type="http://schemas.openxmlformats.org/officeDocument/2006/relationships/image" Target="../media/image5.png"/><Relationship Id="rId4" Type="http://schemas.openxmlformats.org/officeDocument/2006/relationships/slide" Target="slide41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5.xml"/><Relationship Id="rId7" Type="http://schemas.openxmlformats.org/officeDocument/2006/relationships/image" Target="../media/image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40.xml"/><Relationship Id="rId10" Type="http://schemas.openxmlformats.org/officeDocument/2006/relationships/image" Target="../media/image5.png"/><Relationship Id="rId4" Type="http://schemas.openxmlformats.org/officeDocument/2006/relationships/slide" Target="slide42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image" Target="../media/image4.png"/><Relationship Id="rId5" Type="http://schemas.openxmlformats.org/officeDocument/2006/relationships/slide" Target="slide7.xml"/><Relationship Id="rId10" Type="http://schemas.openxmlformats.org/officeDocument/2006/relationships/image" Target="../media/image3.png"/><Relationship Id="rId4" Type="http://schemas.openxmlformats.org/officeDocument/2006/relationships/slide" Target="slide8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6.xml"/><Relationship Id="rId7" Type="http://schemas.openxmlformats.org/officeDocument/2006/relationships/image" Target="../media/image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41.xml"/><Relationship Id="rId10" Type="http://schemas.openxmlformats.org/officeDocument/2006/relationships/image" Target="../media/image5.png"/><Relationship Id="rId4" Type="http://schemas.openxmlformats.org/officeDocument/2006/relationships/slide" Target="slide42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7.xml"/><Relationship Id="rId7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40.xml"/><Relationship Id="rId10" Type="http://schemas.openxmlformats.org/officeDocument/2006/relationships/image" Target="../media/image5.png"/><Relationship Id="rId4" Type="http://schemas.openxmlformats.org/officeDocument/2006/relationships/slide" Target="slide43.xml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2.xml"/><Relationship Id="rId7" Type="http://schemas.openxmlformats.org/officeDocument/2006/relationships/image" Target="../media/image2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41.xml"/><Relationship Id="rId10" Type="http://schemas.openxmlformats.org/officeDocument/2006/relationships/image" Target="../media/image5.png"/><Relationship Id="rId4" Type="http://schemas.openxmlformats.org/officeDocument/2006/relationships/slide" Target="slide38.xml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9.xml"/><Relationship Id="rId7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43.xml"/><Relationship Id="rId10" Type="http://schemas.openxmlformats.org/officeDocument/2006/relationships/image" Target="../media/image5.png"/><Relationship Id="rId4" Type="http://schemas.openxmlformats.org/officeDocument/2006/relationships/slide" Target="slide42.xml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5.xml"/><Relationship Id="rId7" Type="http://schemas.openxmlformats.org/officeDocument/2006/relationships/image" Target="../media/image3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46.xm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7.xml"/><Relationship Id="rId7" Type="http://schemas.openxmlformats.org/officeDocument/2006/relationships/image" Target="../media/image3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44.xml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9.xml"/><Relationship Id="rId7" Type="http://schemas.openxmlformats.org/officeDocument/2006/relationships/image" Target="../media/image3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45.xml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8.xml"/><Relationship Id="rId7" Type="http://schemas.openxmlformats.org/officeDocument/2006/relationships/image" Target="../media/image3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46.xml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0.xml"/><Relationship Id="rId7" Type="http://schemas.openxmlformats.org/officeDocument/2006/relationships/image" Target="../media/image3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1.xml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2.xml"/><Relationship Id="rId7" Type="http://schemas.openxmlformats.org/officeDocument/2006/relationships/image" Target="../media/image3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0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11" Type="http://schemas.openxmlformats.org/officeDocument/2006/relationships/image" Target="../media/image5.png"/><Relationship Id="rId5" Type="http://schemas.openxmlformats.org/officeDocument/2006/relationships/slide" Target="slide11.xml"/><Relationship Id="rId10" Type="http://schemas.openxmlformats.org/officeDocument/2006/relationships/image" Target="../media/image4.png"/><Relationship Id="rId4" Type="http://schemas.openxmlformats.org/officeDocument/2006/relationships/slide" Target="slide12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1.xml"/><Relationship Id="rId7" Type="http://schemas.openxmlformats.org/officeDocument/2006/relationships/image" Target="../media/image3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2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3.xml"/><Relationship Id="rId7" Type="http://schemas.openxmlformats.org/officeDocument/2006/relationships/image" Target="../media/image3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0.xml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1.xml"/><Relationship Id="rId7" Type="http://schemas.openxmlformats.org/officeDocument/2006/relationships/image" Target="../media/image3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3.xml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2.xml"/><Relationship Id="rId7" Type="http://schemas.openxmlformats.org/officeDocument/2006/relationships/image" Target="../media/image3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3.xml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5.xml"/><Relationship Id="rId7" Type="http://schemas.openxmlformats.org/officeDocument/2006/relationships/image" Target="../media/image3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4.xml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6.xml"/><Relationship Id="rId7" Type="http://schemas.openxmlformats.org/officeDocument/2006/relationships/image" Target="../media/image3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4.xml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5.xml"/><Relationship Id="rId7" Type="http://schemas.openxmlformats.org/officeDocument/2006/relationships/image" Target="../media/image3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6.xml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7.xml"/><Relationship Id="rId7" Type="http://schemas.openxmlformats.org/officeDocument/2006/relationships/image" Target="../media/image3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4.xml"/><Relationship Id="rId9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5.xml"/><Relationship Id="rId7" Type="http://schemas.openxmlformats.org/officeDocument/2006/relationships/image" Target="../media/image3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7.xml"/><Relationship Id="rId9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6.xml"/><Relationship Id="rId7" Type="http://schemas.openxmlformats.org/officeDocument/2006/relationships/image" Target="../media/image3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7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7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image" Target="../media/image5.png"/><Relationship Id="rId5" Type="http://schemas.openxmlformats.org/officeDocument/2006/relationships/slide" Target="slide15.xml"/><Relationship Id="rId10" Type="http://schemas.openxmlformats.org/officeDocument/2006/relationships/image" Target="../media/image4.png"/><Relationship Id="rId4" Type="http://schemas.openxmlformats.org/officeDocument/2006/relationships/slide" Target="slide16.xml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8.xml"/><Relationship Id="rId7" Type="http://schemas.openxmlformats.org/officeDocument/2006/relationships/image" Target="../media/image3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4.xml"/><Relationship Id="rId9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5.xml"/><Relationship Id="rId7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8.xml"/><Relationship Id="rId9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6.xml"/><Relationship Id="rId7" Type="http://schemas.openxmlformats.org/officeDocument/2006/relationships/image" Target="../media/image3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8.xml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7.xml"/><Relationship Id="rId7" Type="http://schemas.openxmlformats.org/officeDocument/2006/relationships/image" Target="../media/image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" Target="slide58.xml"/><Relationship Id="rId9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0.xml"/><Relationship Id="rId7" Type="http://schemas.openxmlformats.org/officeDocument/2006/relationships/image" Target="../media/image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9.xml"/><Relationship Id="rId7" Type="http://schemas.openxmlformats.org/officeDocument/2006/relationships/image" Target="../media/image4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0.xml"/><Relationship Id="rId7" Type="http://schemas.openxmlformats.org/officeDocument/2006/relationships/image" Target="../media/image4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9.xml"/><Relationship Id="rId7" Type="http://schemas.openxmlformats.org/officeDocument/2006/relationships/image" Target="../media/image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2.xml"/><Relationship Id="rId7" Type="http://schemas.openxmlformats.org/officeDocument/2006/relationships/image" Target="../media/image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2.xml"/><Relationship Id="rId7" Type="http://schemas.openxmlformats.org/officeDocument/2006/relationships/image" Target="../media/image4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4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11" Type="http://schemas.openxmlformats.org/officeDocument/2006/relationships/image" Target="../media/image5.png"/><Relationship Id="rId5" Type="http://schemas.openxmlformats.org/officeDocument/2006/relationships/slide" Target="slide19.xml"/><Relationship Id="rId10" Type="http://schemas.openxmlformats.org/officeDocument/2006/relationships/image" Target="../media/image4.png"/><Relationship Id="rId4" Type="http://schemas.openxmlformats.org/officeDocument/2006/relationships/slide" Target="slide20.xml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3.xml"/><Relationship Id="rId7" Type="http://schemas.openxmlformats.org/officeDocument/2006/relationships/image" Target="../media/image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3.xml"/><Relationship Id="rId7" Type="http://schemas.openxmlformats.org/officeDocument/2006/relationships/image" Target="../media/image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3.xml"/><Relationship Id="rId7" Type="http://schemas.openxmlformats.org/officeDocument/2006/relationships/image" Target="../media/image4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3.xml"/><Relationship Id="rId7" Type="http://schemas.openxmlformats.org/officeDocument/2006/relationships/image" Target="../media/image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4.xml"/><Relationship Id="rId7" Type="http://schemas.openxmlformats.org/officeDocument/2006/relationships/image" Target="../media/image4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4.xml"/><Relationship Id="rId7" Type="http://schemas.openxmlformats.org/officeDocument/2006/relationships/image" Target="../media/image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4.xml"/><Relationship Id="rId7" Type="http://schemas.openxmlformats.org/officeDocument/2006/relationships/image" Target="../media/image4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4.xml"/><Relationship Id="rId7" Type="http://schemas.openxmlformats.org/officeDocument/2006/relationships/image" Target="../media/image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4.xml"/><Relationship Id="rId7" Type="http://schemas.openxmlformats.org/officeDocument/2006/relationships/image" Target="../media/image4.png"/><Relationship Id="rId2" Type="http://schemas.openxmlformats.org/officeDocument/2006/relationships/slide" Target="slide6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5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11" Type="http://schemas.openxmlformats.org/officeDocument/2006/relationships/image" Target="../media/image5.png"/><Relationship Id="rId5" Type="http://schemas.openxmlformats.org/officeDocument/2006/relationships/slide" Target="slide21.xml"/><Relationship Id="rId10" Type="http://schemas.openxmlformats.org/officeDocument/2006/relationships/image" Target="../media/image4.png"/><Relationship Id="rId4" Type="http://schemas.openxmlformats.org/officeDocument/2006/relationships/slide" Target="slide22.xml"/><Relationship Id="rId9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.pngimg.com/download/1565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6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11" Type="http://schemas.openxmlformats.org/officeDocument/2006/relationships/image" Target="../media/image5.png"/><Relationship Id="rId5" Type="http://schemas.openxmlformats.org/officeDocument/2006/relationships/slide" Target="slide21.xml"/><Relationship Id="rId10" Type="http://schemas.openxmlformats.org/officeDocument/2006/relationships/image" Target="../media/image4.png"/><Relationship Id="rId4" Type="http://schemas.openxmlformats.org/officeDocument/2006/relationships/slide" Target="slide23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7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slide" Target="slide22.xml"/><Relationship Id="rId10" Type="http://schemas.openxmlformats.org/officeDocument/2006/relationships/image" Target="../media/image4.png"/><Relationship Id="rId4" Type="http://schemas.openxmlformats.org/officeDocument/2006/relationships/slide" Target="slide23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26.xml"/><Relationship Id="rId7" Type="http://schemas.openxmlformats.org/officeDocument/2006/relationships/image" Target="../media/image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" Target="slide24.xml"/><Relationship Id="rId10" Type="http://schemas.openxmlformats.org/officeDocument/2006/relationships/image" Target="../media/image5.png"/><Relationship Id="rId4" Type="http://schemas.openxmlformats.org/officeDocument/2006/relationships/slide" Target="slide25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8964-3685-431B-886A-E7EFDF41C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Pongal Word Search</a:t>
            </a:r>
            <a:endParaRPr lang="en-SG" dirty="0"/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7923BBCB-C197-452F-BCFD-8633049136EC}"/>
              </a:ext>
            </a:extLst>
          </p:cNvPr>
          <p:cNvSpPr/>
          <p:nvPr/>
        </p:nvSpPr>
        <p:spPr>
          <a:xfrm>
            <a:off x="4977517" y="3509964"/>
            <a:ext cx="2321780" cy="799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Start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55921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5641E782-98B2-4330-976D-CF981888EF30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8BD02D8B-0025-45F6-AB4F-8EC0D33B7B1F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D7803C04-0944-4E69-8AB2-B67093AEC1B6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85A46CB4-1736-49EF-9770-97EE18B19EA7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539782-64E4-417F-A352-4B1508524A8F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ACD4DE-998E-4B0A-928F-96BAB5D282C1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EC9352-F272-4F06-9606-EB893BE1AE5C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46FD59-BB84-4F7F-9BD2-9EE986E8BE82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E1FA1C-7615-4FFF-9A3E-74A6E8A73937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F3F33E-F43F-4423-8A90-61F94B7638C0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92B00D-CBD1-4F50-AA8C-EFFA72B27C84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2F696F2-3DFB-4D45-99E3-621597AF0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B857E39-2F48-4CE1-8B45-BC2B3E301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A0C33DA-FF31-413D-AE95-79498351F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E4FD7C2-A181-4E83-9E26-49EFC1C2C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1B499B6-FEB2-4DD5-84A5-30E0E3A45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476DA4-DFE9-4290-B6C0-0B1D01486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256BBDAF-9855-416F-AAF3-D9B489B5B976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19E84AE3-11F8-407A-83C6-704472EBFA47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701F3DB1-9394-4DEE-9692-F16873E1A3DC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F9BAADD3-008E-40F1-BA57-DFDBE5756039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A4E669-B285-4239-88D1-E4886ADC3149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4CDB66-A0A4-48BC-BF1C-63D55813ABC4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8EAC7F-7DC1-4059-87DD-DD05A3CFA036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38C75D-08B0-435D-9D0B-18333510F0F6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EF49A1-9AE1-4D6F-8211-0075FE4B54B3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A0395F-81DC-4EB2-A7A7-8497A26E6B4B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743157-0E4D-49B8-9157-206CBAF4AF56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3937D22-C938-4B2A-B610-AA61554C9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BC6CFB1-4820-4AF8-BA8A-0C82D286A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95EE2CD-C513-4F85-B68E-68374919A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C846C38-D4E2-42ED-9A75-086B3A91F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B68E72C-8992-4F7E-B088-F95B069D7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BF76403-3BD0-4387-B40C-D2684B099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06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65950B-15F4-45E0-90CF-E986D1F28CB2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89F141-C3FB-4D5F-B2DE-191DD2E0D5EF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C1063D-7E34-4465-9B76-D3DC725D1654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FED1AB-DA4C-4F89-8F44-0E4C2F6B36E3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E657BF-2801-4A1B-80D6-64E257A23DD0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32A8FD-1ADE-439C-B9EA-80F0F996A349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AFC64B-C42B-47C2-B57F-196C7A93BD06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59E541-A7B3-4335-BF0F-2EAD740F2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1ED1FE-E5E8-4D4C-AA9E-1D89E0F68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B42872D-D465-4077-9ED3-F614DC1B1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D80AFDD-0159-4E56-98B2-B1E657C0E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CF0252-7EE6-42B0-8E93-F5354F508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17395C-6632-4E78-9828-F34CD14DF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62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680E5C51-A120-435F-9CC3-2584294ED366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8737EFBE-447F-4276-8102-75056A1071E6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5C835E90-E021-40D3-80DF-76D8FB51117D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ECF0E9A2-BB22-4840-B548-4DF6AFA472F3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EE8331-0D59-41D1-BBD0-5221ADBA5517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35A572-5797-4BBD-84B1-38D949AEE577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EFD889-09C7-46C8-86BC-EA7973B91581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C3D1AC-4A85-46E0-AEE4-B35BC38590C8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E63C14-5277-48F8-8802-575C51442F86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F5079B-D6A4-4CE7-9B29-3448E4AE9AF7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CBA412-C3AB-410E-B229-A2E1B11A3468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0D3BC77-E74B-4763-85C9-146AA7A9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F763E10-590D-497B-A576-D86BB64F2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6F0D2F-DCC3-4093-9D61-AFE082A1A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B6B50E9-5D6C-47B1-BBA5-542035681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F6987FB-6787-46CA-A65E-4AEF62B2A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CC26B16-055C-445F-88D2-B6CDA4B21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89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FDE50A01-8B44-4703-96F6-28EA771FA772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D372CFC0-4C8A-4C67-8BA7-49CF3ED77B9D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0CFD453C-C66D-4A98-92AF-C75701681F2D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E4E8EA54-AFBB-41BB-94C5-0122AE7089B3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10A77A-2F91-46C8-928F-5A349E2E7E38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6E8D6F-20F4-45DF-B365-1286E62B2A19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F09539-D901-429B-8980-ACAC41367078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8B76A7-61B4-4618-834C-0E91F94C446C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8E262F-5D4C-4486-B435-895AB39D3F67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200986-1DA7-4873-91A5-0A1FE6193065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872C66-2925-486E-A036-52F5B4E89C0F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2BB4634-D507-463C-8F54-96DBDD592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F5CA36F-F16A-432C-95E6-1D19170D6E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57FBB15-078A-441B-A5B1-6E8889739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72D8F9D-10CD-4FCD-B667-69325E938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DE8C1B6-E4A8-4042-A4AC-04476A5AE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977A0E6-219C-44A9-AEF4-420ACC1A7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9451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4DF04D45-6D4F-49AA-858C-00B32B745C96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9AD26AFA-F3ED-4492-B180-8E25F891DD4C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5BF6190B-55AB-4629-8DDB-F30942E31CA6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C0B372C2-C55B-4B31-817C-34E06A2745F2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80FF06-5177-4F4B-943F-72E8C66407C4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53D7E4-7524-455A-AECD-E4DEE0B1DA5A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FC529C-94F2-49A5-9D7B-69505EE929F6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061663-136F-43D3-881F-E5B65A03EB41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BAC011-E385-415C-8AE7-2B5441AC2C18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2D6E23-8203-41FA-A567-5F1F2087143A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BAB048-9E90-4B0F-8CEC-BC2616E4073B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73BAD42-0DDA-4D92-85BD-E8693F193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A668F00-31B3-4D7D-B580-0806914D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887366-8B4F-4505-904C-F3ABC8AA9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6A8C7AE-6B16-4A0C-84A3-FE25E1A9A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B92E229-3977-4D04-BFAD-9C50F3C1D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D555B9-F413-4322-BF0E-499326A3F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55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6C76F896-5B0E-4852-8F89-7A63BBB91594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12096EFA-0CC3-4B79-9D23-9D246D79CB0E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F678A428-5E66-44CA-BDC8-34924E48A115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E625AFD4-65AE-4963-A932-9B8AC66D6B06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E9AB2D-4082-48AF-A979-F6BD8EE14730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6FA920-A061-4759-BECB-3DFF45898238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BE246B-719E-4C32-B44E-3AC185E9EB89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983DA4-6D19-45BA-A043-2CC729C5AD1B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79886A-06F7-47C0-B786-7609F2118F27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D107D2-8ABF-4183-B20B-1488F62BC6F6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787ABF-F00C-489A-AD72-EC93D42B9CC5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E561200-D37B-48E7-9BA6-96CC66C61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B3EB883-F975-4A66-9C1E-4BBD9B8D8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C63420C-7E37-419B-AF39-F5AC308E0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E24ECCE-4381-4A0E-938A-A18D0C714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3349C33-3624-4CDB-93E9-13F7F6D19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9DFE149-E45B-4485-864F-396732B13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27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1577F341-ACCD-4A06-B2E0-CCF66550BEB1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8362824B-8F9A-4A33-9388-E6AC4DC0B587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C0898FF7-9500-41B8-B416-E806CCB41C85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5985E7E4-65E1-40F3-A798-773EDB9DC72A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D70C24-8EB5-444A-8E3D-788892CE7B42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E45E2A-42C3-4005-81C2-C9E23B4F7293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441E3D-9AEF-4B65-B751-163E95497173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796C03-F644-4B72-927D-D14E31585933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B2F776-6AAB-415D-AD9D-92CD265257BC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CDF073-857C-4556-B1BF-27C0819637A9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A3D00C-2557-4319-81FD-0850FCF2F979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057D51-B38D-4158-9E10-F951DD2C6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D800AF0-90FC-4630-B515-13E13D2FD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1D7FE8C-6F82-4530-BEE4-647F8F506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8EA330D-B876-43F0-9B02-521A664A4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7A9910D-9A52-4F77-A582-8D939DAD4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EF967A-EDF4-4937-B892-797F010EC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14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7" name="Rectangle 16">
            <a:hlinkClick r:id="rId2" action="ppaction://hlinksldjump"/>
            <a:extLst>
              <a:ext uri="{FF2B5EF4-FFF2-40B4-BE49-F238E27FC236}">
                <a16:creationId xmlns:a16="http://schemas.microsoft.com/office/drawing/2014/main" id="{30631D03-DA7F-4CFA-BAAC-73DA184BC626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8" name="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87D4E230-F28A-4963-9493-F351D3ED536C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D8C01479-863D-487D-9BF4-BCE5F312CCCF}"/>
              </a:ext>
            </a:extLst>
          </p:cNvPr>
          <p:cNvSpPr/>
          <p:nvPr/>
        </p:nvSpPr>
        <p:spPr>
          <a:xfrm>
            <a:off x="2894275" y="4573565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DF2F758B-A4E8-4A55-A3E6-3A850EAAA4C8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6D7C7E-8A8E-42CE-8DD9-81E15011C93D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D52B3E-2536-469E-A97E-98004DBED3B1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30647A-18E3-4D9D-AC91-978B65BBAD6E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251CAF-10A5-423C-961D-DC27071286FA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AAAC0F-BE5E-4ECB-B261-2F8D90B36B71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B18585-2DEA-4688-BDC0-103D26A3E4BA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01A955-8FB3-405D-AF4F-206B41B7DA95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E4B7BAA-9B3F-4262-A31E-929FCC3B6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5C4050C-9559-497E-9015-B71D86176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0C5541B-1800-488D-9E37-CD0F2A5AF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2744B74-B2CD-42E0-B7D7-9791117AA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3D50AF7-97E4-4273-AB1A-3E9A35A57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B39F36-0080-447C-8187-EEDF5C483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68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7" name="Rectangle 16">
            <a:hlinkClick r:id="rId2" action="ppaction://hlinksldjump"/>
            <a:extLst>
              <a:ext uri="{FF2B5EF4-FFF2-40B4-BE49-F238E27FC236}">
                <a16:creationId xmlns:a16="http://schemas.microsoft.com/office/drawing/2014/main" id="{51A8005A-9D03-4031-B657-98C3C97A4D16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8" name="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71AD5C7D-DA91-4C4E-B40A-21C65D08B890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000DCF44-D8B4-4E6C-9833-26E1503C6A19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0CFA2BE0-C2E9-4538-9E39-34EDFD65E9DA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E7B26D-0142-4367-9A34-1B205C02B6A7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56158F-5A68-4C81-A5E0-79E2D2C17BB6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DFD6C3-482C-4D7D-9FB1-26BCA6CBC001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2F2AA7-40F5-4318-8828-129326FD164F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437878-A4E0-4651-8027-A2A24E9ED457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9C1A5D-1FAE-4326-BA65-6701F9B2F78B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06304C-1161-4C76-A911-7BE25374151B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33D5E07-2387-47DA-A854-0191A2919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4BE3E9A-F10C-4B32-A402-DA57F77D4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C55CEF5-25DA-412C-BDFC-5CA1DB8F5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D1D5CBF-AC22-420F-8B16-83E1E9C9E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58F10AD-A267-41CE-8618-5A57F4D9A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46E400A-ABE7-4105-8346-7B673935A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90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4EADD17D-5FFE-4340-8AFA-9D66B8C40FDE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4F2BE86-576E-4A9C-B363-2879981CEF08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0F7A65B2-0CF7-4E41-A380-3EE09B5BFC2A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0E6C24C2-1F1E-455B-95C5-AE2CC82BCA17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6ABFC96C-34BB-4604-87E3-333B261E015A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21" name="Rectangle 20">
            <a:hlinkClick r:id="rId7" action="ppaction://hlinksldjump"/>
            <a:extLst>
              <a:ext uri="{FF2B5EF4-FFF2-40B4-BE49-F238E27FC236}">
                <a16:creationId xmlns:a16="http://schemas.microsoft.com/office/drawing/2014/main" id="{58049BD9-7E73-4E91-9583-BC0E9AC2766F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BA3E13-D2C8-4CE8-A939-4C1A92BBC45E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8ECD12-9433-4815-92C4-9FE9BE4EEA4D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FA91C9-42F9-4EF1-AF91-5DAE05336CCB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C6E763-078B-464B-80D7-39D005570862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459A2E-4121-462B-9D72-F320E5F89E0E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D74CDE-95AC-4A4B-9104-6D068585F4D0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28BD33-4BA1-4084-8238-A7DA10E01263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D0BF172-9D24-4A8D-96E5-9451A4DCE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96975A2-59D4-4107-9AF1-43FC9A2CA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70D3D1C-9B94-4DD2-85E7-6323E2C13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B9A2987-DF27-470B-8ADB-060007A3A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A7498E8-98FE-4E8C-9E9C-795B21D27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07ACBAF-5BAC-4A41-AAED-39713CCE1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834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7" name="Rectangle 16">
            <a:hlinkClick r:id="rId2" action="ppaction://hlinksldjump"/>
            <a:extLst>
              <a:ext uri="{FF2B5EF4-FFF2-40B4-BE49-F238E27FC236}">
                <a16:creationId xmlns:a16="http://schemas.microsoft.com/office/drawing/2014/main" id="{BC44923F-4A83-4D61-AB5A-AD450681F84A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8" name="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AAFFEA32-0213-4CC5-AE40-89407403D23F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F9199E68-0F3D-4A74-9F77-DB97D6B54542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7CF9E231-3318-4C2D-82FD-86E70F7B964B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CEE01D-4061-400C-84D7-AFB12839CEA8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5D3BE-FCB3-468F-9A3F-72DBD57DC7D8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0CF745-5B02-456D-B5B7-B6AA590DF8D5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8ACF5C-019A-43A8-A30B-CC9980B7ADB9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5D1DA6-2185-420C-BCCE-93D64009C486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441F49-E1D6-47E5-B789-09F0F10BE65F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149A40-6BAF-40EF-BB83-0D175F0607C6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AE7D3F6-A183-4AB6-9C1D-E6C1D19CC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8C5998A-554B-4791-B539-850F894C1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DE84A6A-9390-48F9-BEBF-AEABCFF8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90C984B-2643-4F81-8430-0D458407B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04D705C-1006-439D-B196-E13A3BA7D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47B938D-2502-434C-8B7F-AE374185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063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7" name="Rectangle 16">
            <a:hlinkClick r:id="rId2" action="ppaction://hlinksldjump"/>
            <a:extLst>
              <a:ext uri="{FF2B5EF4-FFF2-40B4-BE49-F238E27FC236}">
                <a16:creationId xmlns:a16="http://schemas.microsoft.com/office/drawing/2014/main" id="{67A6682D-B28C-4C8B-BB70-B2FB070905FA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8" name="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90C6E000-5FA8-44B2-BDAA-DE7F358DCB24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8BD56E1F-21F5-47FA-A79D-9CA92EEF1A71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23F58EFC-F799-4070-9064-86D6223736DA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3C6052-4390-45A8-B4D3-294B4E0BAD39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079D76-05CC-4683-B508-7A46227E9DFA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6152F4-5C48-48F6-BEFB-0F0279740409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FE4DC1-1CBC-4791-B1CF-D60B60FCB4B8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783EB0-455D-4B0B-AC31-0E27F7FE9781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7AFC94-2A06-47FE-97F9-D7E0478C0578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5AE029-A892-43B8-ABE0-A8C06FBF6C7A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307775-6843-49C4-9A8D-B57D28EED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7EBC4B3-359A-4E89-85FA-8B18AC78C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DA87931-5A26-48EB-A512-A7BBBDCF2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E61A993-EBC5-4EB3-A43E-F1EE12B3B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BF7DA9E-5B42-4333-AAAC-0109D827F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73B36D4-6C1F-49AD-A4AC-641045FA1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938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7" name="Rectangle 16">
            <a:hlinkClick r:id="rId2" action="ppaction://hlinksldjump"/>
            <a:extLst>
              <a:ext uri="{FF2B5EF4-FFF2-40B4-BE49-F238E27FC236}">
                <a16:creationId xmlns:a16="http://schemas.microsoft.com/office/drawing/2014/main" id="{3274DC2A-2305-4250-974C-7FEC2F5A31B5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8" name="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5D93253F-BC2B-4687-A963-BBB24E67C9D0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D2A09C73-6E55-4731-8700-E3FE8F55CF62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82F26C87-0170-4D3C-B877-F263378D250E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5B4147-82FA-4A94-8A8E-86000134584A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523B5D-D974-4D25-A787-D88FB8E04783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91D51E-65D9-4522-A00F-701B7137A463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3D9167-B46C-41E3-B159-63317D3093A6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14F007-691E-4C64-A2AF-05E5FE842EB9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ABCF26-AB76-47C2-81C9-8380C39A22A8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A084A0-DE86-439A-A2DB-6CDC8215700F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C7D9924-18BD-4A86-AC33-5E9517A75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EF0B177-BB6E-424E-BAD8-A9E2F5C1F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8CD6542-8564-4F34-9E77-729DD8EDF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62E8759-40C3-4129-A137-1A14995682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AFE0BA6-C3BA-4508-BDB4-F11FB7056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1E63052-0269-4379-8EC6-A8B5A5EDD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79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8E874F92-DB3A-4EE6-87E9-B0969354039F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18" name="Rectangle 17">
            <a:hlinkClick r:id="rId2" action="ppaction://hlinksldjump"/>
            <a:extLst>
              <a:ext uri="{FF2B5EF4-FFF2-40B4-BE49-F238E27FC236}">
                <a16:creationId xmlns:a16="http://schemas.microsoft.com/office/drawing/2014/main" id="{675D97B5-69CA-46A5-A151-76B1C8584A3A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21693215-D293-4FC3-9FD4-2278661B25AB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E814490B-6987-499E-BC47-9A98D5A20027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21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A3082F09-DCF4-4D9E-8EB1-58F0E5948B6B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3BE66A-676E-45A5-8C29-CD661CA7C127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FE1475-92FC-4BC9-84F0-0B1ECAB204B0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1A697C-711C-4818-8D5C-648877837A93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8CE7AA-6465-4261-9EAB-3526E40615D6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06275BF-F98F-4933-976E-32AC08DED17A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0779B6-179B-4C5C-9FBB-77C3CED2B0FF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F578B6-62C2-44D1-9100-526D065CF156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DF79606-B86D-4CC6-95C5-79084C2A8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688E4E-AFBF-4F02-9122-F40BF097E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D28E18A-3DC3-46BF-934B-1C529CB20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A530E4D-6D1D-43FC-B64E-1E09246CA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389C419-021A-4083-813C-E07B48D9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3406C58-84E5-4817-AD1E-4F77CD2A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5007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5BD3C9BE-E90B-4080-ADA9-BF65A9EF14AC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76BDF4C8-32E1-412A-95D1-23A28D63BF12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FECBCB02-9437-47E0-94A8-31F3A0B0B07C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996FA5-0534-4BAC-9C38-D9CFCB6581BB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FE7189-21C1-4E23-98B5-1D397428DA5C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B4A6C8-3EE6-4F6D-9092-9CDA62E2392F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E11E99-AE4F-4F7F-BC0B-807DAAB20034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A3799E-40FB-431F-9C93-279DADF3B199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B25073-ACA8-4800-868E-E394A4FE8E7A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86965A-C24B-4AB3-BECF-5E9AC4702424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C1C72FC-13FD-46D8-B31E-9100F3741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A4DEAD1-717C-41BC-889B-AF68C50889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87C3F0F-317E-49D2-9694-DEFCFC0AB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F0EFBA6-6C9E-4B9C-BFFD-615D0254E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FC4A9A4-8538-45FF-BA72-04C946807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433C8C9-9E83-49C4-8BFE-5B2299DCC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6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D73791B8-7589-4EFE-921E-24A0B0243811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41782AA3-33A3-4C27-8D3A-4CD8F41930B3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04AE0BFF-55EE-4B60-8EE1-D9CA2C0DC28B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717D0E-B797-4DB1-9C16-85C2F7DE867C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B07F57-F53C-4430-8A33-9F9228B13F68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C5944A-9EAD-443F-904E-12DAA6AA604A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4265AC-6D07-4C7B-B6DB-CBE9DC3BC84E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116CBD-4EE8-4EEC-8DC8-E1620BE697E1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25A4FC-7C5D-4DD7-9E50-22E1079972F1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20E4D2-A41B-411C-805C-17CDCDF351FE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DFF3FB-5096-4DF0-AAD2-FEF00D324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2C8C6C8-B32E-4F0C-93F0-6824028E5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3726EB-07CE-489E-91AD-83AB0B72E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4903F5F-972E-4FF8-BE1C-CDDEA9C59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3D35F8B-6F87-4B6B-BCFC-64139944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2B78101-E8B9-46F5-BB1B-4DBCCBCB0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30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2A45E0C3-5EEE-4DAD-8B32-6D8CC55A17D2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5D126A3B-DEC5-4D9B-A0C2-AC5F56CDBD57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4949A5FB-66A7-47EB-A1BB-3FB5B63DC11D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23A11B-1B74-495C-B705-62B014A8AB7D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7ADB02-BF56-4723-A0D5-E88F3FDB3301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D4B80B-2247-4486-A391-44461EC234CB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9F4839-F635-4E41-BDFF-78F0C70D50B9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3E198B-AF89-4177-BC10-5CA094C88B06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2DBB4A-B8A8-42FA-90C3-DBF2390F9433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575D7C-14BF-4724-AC99-F24B5A30F504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D063013-0601-4737-9084-B21FA40C2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7B7955F-4623-47AE-BC5A-2C2B24C08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D0FC4F6-7666-461D-9E01-F33792107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6DE7FA8-851C-46AA-85E0-89840434E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FB31759-9D6E-4191-B397-8B056E47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2F2342F-5AB2-4A9F-8295-A86D0D881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4603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E18C13C3-7B1B-49E5-88A3-7E5D6363E32F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0AE3F789-A0D2-4490-8F09-3083370A1FAE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7A625ADD-3202-4E17-A953-5A29C97A8069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374A56-F991-482E-8D8C-4B6F5C771FB1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E44608-9BD1-4E91-A448-D7BB7F7BCC66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365D66-0FC8-4FAC-B2AE-E81EED63D6AA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45BBEE-5840-4998-9E29-149A6A33E38C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D0F2D6-6FE5-4D13-B263-1AAF560F8B7D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7AE0AF-C846-4282-80F5-316FE26498F6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B6EFFC-3755-4E37-94FA-B509DCDA4E45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57DC450-0656-43A5-81A5-DEE3C85F9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91391D8-4D0E-4FDF-9017-68F2B34C7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A304EF8-35B8-4DA4-B6D2-D3A20770D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A001A7C-7923-4C44-A492-D3BB689C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B91DD9F-8CB1-4B2F-8030-9A718E7BB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7354A9C-A3F3-47C2-BDCA-2A72464DC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958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2B36FF68-9264-49A9-A648-EEEC82F1F893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6E06B8FA-7B5F-4A50-838A-88354493BA3B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7DF7BAEC-E652-45E7-BFBC-142B6C4939B0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73E8E6-F884-48D4-8621-68B565764453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488FA6-5B71-4EF1-85EA-DD52426874FB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B22A81-812D-45A3-A821-8ACE5EA595C9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F86052-C0B4-4C3D-9D97-3E8A5C1C39A5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C28064-4144-4B1E-A57A-8FA757747316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763CF3-10C7-40B7-8569-81700E72ED26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2BC1B4-195B-4937-8FF9-046C9A8539A7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D5153E3-6B02-4FA1-995D-86E6B446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62A9FA-597E-4460-A1A6-1FCD5C772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854110D-A788-4EF5-933C-4507A1DBF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F7609B-72ED-4106-959E-8DC9DB7A2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18B63CC-61DD-4438-9930-3349F453B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F53E0B5-2D3D-40D9-B015-78A8B3559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238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14E0C0FA-9AE4-4DE7-9B7F-A6FAC23683EE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AE48D17D-E011-4466-A131-E831C9969737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272DCEA0-6BCD-4B29-9936-DBACCEF2F7F7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74CA78-31D0-485D-869F-7E7477412D21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4AE272-1BF5-49DA-A411-D34DC6566005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98B34D-3ED6-475A-983D-43B094A20E24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399028-2F09-4877-96A6-973F0119F58B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AADA2F-94DB-486B-8BD4-0E7BFE18E171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4719BF-3AD3-4B3F-9687-21C01928C75E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3A1803-0C22-49D6-8777-4A858B1B3F06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6A55F7C-A838-481D-BE84-BF0FC88CB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D7439BE-DC6E-4786-9763-878E0EB72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F296E2D-12FC-4D62-9C1C-219131F3E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D021714-A59C-494A-ACB0-5F2E87B9D0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0B57314-3179-459E-889C-A4503F62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A5EA6E7-5D36-4A0C-BBD9-367498C73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72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B8DA86C6-AB8B-4010-9CD4-A551F1477AAA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15E6816A-7936-4338-90CE-3E07D34B84A1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4E2BB890-6839-436E-A428-FF8801F3F9E6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5E044226-FE82-4C88-8CBB-BD0DCCCC86C7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71C7B6B1-72DE-4744-9D19-CEC9681FEFD8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6C0E40-DF88-40FE-870D-E1ECAE0E2356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D24A98-F1A6-4614-97B9-121B45407F21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84D0EC-40BF-4034-AF68-07A692235CD6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15A936-EEB5-4EDA-A883-E92683D03D69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0D34EB-E0AE-4B10-A6E7-6398B88E4A84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3FBA92-A2B4-41CA-9E67-E6E471C149C0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AF7256A-D80B-47CC-8491-341B16F7C7D3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0FD5CC9-0CCF-4BC9-86C5-E53ED7B45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2962109-BEAA-4C5E-B682-6C5AFE2FD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3A1D898-4989-4DAB-A4C8-BFBA042CB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A7723C7-42E9-43D8-8584-4930A3E2A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42FCBC6-11F5-44A5-94C2-472A24153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7B94CC4-0E0E-4A9C-9934-DC5353EDE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938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171A7676-D777-4B43-83E1-BC5CFEC9E543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F3D27004-4FC9-450C-800A-7C47CC759BCD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0371E659-1693-43F6-BBC2-1056A3A468EE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623CE3-0913-4CED-8D1F-34E37769F845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1A2B12-DEC1-45C8-A2A3-AF578833E01F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EFF5DD-42E8-4E32-BF50-E5F98CAD8120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331F6-B4FA-4D06-825E-FDF27627FD05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09C803-89A9-4C56-AF1E-5F276FCFD66E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A6F7F1-12C0-4130-A534-066A89FAF11D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EDD093-6280-4421-AD93-4905D248F29B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514BCDC-7F3E-4A26-9FB7-D0BAF1C4C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D45172A-A624-4C9B-8844-17444593F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F3016A7-C59C-4476-98EF-DAB238C65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047F547-D368-42AF-A12D-15249E93E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21013F-29F6-41E0-8731-C9096B853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CEA5D5-9F10-4408-B1AC-7442D803B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7351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8CEE0103-A4A0-42CE-BD46-D6543D73C60E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E6899A92-F4CC-44DA-8631-18E84FD6EAB7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29D4AB1D-C612-4CFD-B619-0AA6372205D8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2C9C03-D767-46DF-BCFB-9370A392902F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8E0525-61D8-445A-9584-CA9744041CD1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F9D0EB-533B-4574-A09C-36A17C7B04FC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68EA75-A79C-4408-AAAB-8EB6053DD8B0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2E976F-032A-4D76-B415-6E75C52C608F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23C485-84A6-4160-922B-46433AC09EE8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ACF344-A4BC-42D9-BA09-0F8FA061600A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A1A04C1-5C0A-49CE-B54A-D8BB10266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D5799D5-4C17-49E4-9D90-DCBA4058E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E49673F-400E-485B-B4B6-DCC855E2F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F1F8911-A599-415C-9370-E09CD55A8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4B4DAEF-620B-40F6-8D1A-F146A10D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735D781-D205-48A3-A63C-75A0A5B0A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456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AEE2B1CA-AB70-48CD-9AA3-59A91D0B396B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2D37EC07-6C9B-4FCD-9A58-A0E913A6C10A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534B21CC-AC62-4E82-A91F-E8D51417FBDA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41CF83-A67D-476C-AD68-81D7EA514B4D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2D0779-3DD5-4B49-A6ED-D2D1B953D9EF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F77114-65AD-4C44-89D3-A65B48A074B3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FDB889-61D1-4331-A535-FB62DB3F34A0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53FC7A-6D12-470D-9B53-09DB120480D8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5F60FD-F77A-44BC-86DA-9D18D824A0A4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7F876B-AF34-4A2C-B890-D46530EEE6BC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08BF6BA-FAA5-43E1-B960-CE0C1EC6E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9B5CE81-80E1-41EC-9A17-48180211B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7C00267-6CAE-4FB9-A813-336CE3E4D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5B8A13A-3D8C-41A6-9C59-17173F1EE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7D5DED3-9D7D-41A1-9350-A63C604E9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CD5B571-9D87-4E35-B332-E078DD370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839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E930FC6D-33E5-42C5-86CA-85AD57B6C3C3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2FC6A2A4-19B7-4370-88B5-F7113E750799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E063E33E-C87C-41A8-A9BA-BEEBFC98C04A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0B4FB1-46FC-4DC4-A412-2E453AC0A146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32E222-FD54-4694-B52A-4B7EE96FF175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024AB8-F697-4624-82AD-9EECA753CF48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E2E39E-4594-461F-90AB-6EBEAB4587AD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C51F37-BF1E-4049-9662-00410673C831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7376A8-2496-4652-984A-CCB3E7A28103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5FC033-89B8-49CA-BA0D-C0CDE06C5F65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D6691F7-AF08-4C68-9C78-8289FF116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5F4E47-3A28-4EB3-B101-F127C47D5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FCD856E-C9F9-467A-B0D0-93F46312A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CE58617-CD69-48A7-9394-43809865F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FEB608-FF85-47E1-A4E8-0C917FA16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6EC2393-4173-4FE9-B41A-5707130AE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660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AD6E3FDF-72F5-4BE2-A9A4-6DA703ED8C9D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44F00A1C-A1D7-428D-B7CC-142B5A8D82B5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0CBB03B3-167B-40EA-8127-A0D69B36E6EF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B8726B-584B-4E48-901A-3DC04DE49741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3EE06D-17A1-4370-97BD-3A8EE4862638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8A115E-CE27-4B06-902D-B1DC2874FBFF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84B0CB-6FC1-491F-9542-E5B551687610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AC75A0-10AB-4184-8A4C-45DCF4B8A766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C2D3EC-5D0B-47A1-9FFD-8B8271E65DCC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9375E4-4C66-4801-8D2A-442982772EF9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BE83489-1523-4762-A6C9-443044E84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DA83AE2-369A-48B2-A845-83828DEED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BDBF336-485B-4461-BC7D-F013EEC4D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A3F290-22C1-486B-9D54-BA59BA01A1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7DED388-5556-4AC4-9F76-37E04C357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38C546E-32ED-4D7C-98F3-ECF0666BF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3725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4101FE16-5FAB-44E7-96E1-D7C5FC3B1899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ACCACD26-EAA2-4D4F-88F5-F34175A4E077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D4B5C535-1DA3-4CAA-9FEE-5485B4CFB894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1149CC-D269-456A-A13A-D6F51567259D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C99E68-E892-46FA-B543-A6F09A1E9845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FFEEFC-7CC3-4497-88BE-E5510C36C8CA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D584F0-10D2-4BB5-B096-73A4ABF40589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D7DC8A-FA7A-475D-80E0-308150A964D1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17E897-7A8A-4C84-9FF5-D8A7B593E690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E0D2BD-AA80-4A6C-BB44-10F8E91D69C5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606E05F-DCDA-423A-90A5-C46E9C838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FB1506E-9014-400D-868E-05D4FA80B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6A5F933-95F8-403B-96E7-92B2FF011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873840E-31DD-4115-97FC-86CAD54AA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5977F48-E19F-4146-B754-FF49507D9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18ABA30-BCB1-4ECB-BFC4-E723B430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2814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3" name="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4F1F320E-AF43-4FCC-995F-B77B73B0E3E2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47A05FB8-2AF1-4BBE-BF7C-15023AB99534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EBED83CE-B8DF-4D55-9B16-F80941ECFB59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0F7290-4899-423B-B7D3-F2F04106366B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7B7C9F-00D9-49E0-A29E-2FFD4738111C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A45B2F-8534-485D-9EF3-21DFD2303F0A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95AC3F-9899-4B9E-B1E5-505BCF579A35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65AF06-9222-4335-BEFC-69C2DEE2D033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1A2B69-E9F6-41F2-8E0A-4520839A7A8D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D19438-1F05-4BD5-AB6C-502D912522EC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9E1293F-5058-4D34-A22E-00AB9EF47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0F40748-5CDF-4F97-8D3A-E4F03E213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F8789DF-BA55-4408-8261-8B31D90BF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CA048B9-5223-49CC-B1B5-56F384643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B634304-DF4C-4DC7-989D-ADB493D6B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1C27F32-4747-402A-961C-1414DF690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539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7834F3CC-2BDF-4723-9A60-BF5E40756DCE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B2A3DBDF-D1B0-4F39-B2A0-A3FD2D96474C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4A485866-6139-435B-9138-C3A7B258E2FC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F17F4E-4884-4B16-8BE7-91CF80E3AC03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0AA663-5E9F-45C1-8FE3-69A06646EF98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3A2E49-19F1-48D2-8569-F0046F7A50F3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F7D1CF-CBC7-4E12-B6F2-24E6E0B169F5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E43ADF-2611-442C-96C5-AA8DB288413F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D0702-A4F1-47B2-A18B-0FD221F1C672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6796DF-BBE9-4031-A8FD-4459BD46C512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62C4649-A71A-47DE-A1C6-98233F48D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C04387D-CEC3-4926-9CB9-5B0C994FB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8ECE1F1-4F4B-4EFD-81AD-D1654FAD6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EC4271E-CF2A-4A7A-A407-5C917E0E4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789575D-F7A6-4221-B4E1-CA7B9483D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9BFD90F-FF88-4579-87EF-D3E64B122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049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EE5843AA-1E30-45A6-8077-2D716DA06103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D9427403-5459-487C-B203-6CF5AC2BCA31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9FB9617F-E259-4356-A9F3-830D9563851C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C369B9-8D45-4559-9840-A869BC167285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9B2735-AFBE-4C39-9127-A15873594EE6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2B842B-60AE-4628-9A6A-78D65602DC7B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0A4B88-F5C2-46D7-9827-5ED9407CAFF5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D622D7-3A8B-4397-BC37-2DFBA3664B43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34ECC2-A844-4828-BC33-9ED2018B9E40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DD644F-40B2-4B38-9E23-6510C2ECB432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D5047D1-C7A6-4FC5-8737-A0502863E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9F730C-4CD2-4185-A020-C134EF487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DF3C88-32F7-4007-90D6-48AFD1C05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3F1806D-09CA-4A21-BDA9-6613A02BE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CF4588B-DFC8-4B3D-A449-9402FA137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3E8F93A-2B07-4356-BCB6-D01854162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5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F8700C5A-1EA7-4F3D-A3A7-7A654A1857E8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AB2B8D6B-7728-4E86-83A4-67D56E931ACD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A908B087-47FD-47B7-82BD-F3CE197C7242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28866B-93F1-4E6E-A32C-BA8A34E6FAF8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8E5F80-049B-4809-A1FE-7E7BF71A87F9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5543AE-6B6F-4C9F-8039-5A8D62153B9B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24E3E0-B0A7-44E3-BED3-56529AC1B431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E55369-3987-4146-9599-266E16497577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CA5C55-34FE-4EF3-925E-55E9BD826F25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9DCD7D-F5C2-4E0D-9374-51D5A23B94FF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D28FFF-D680-43CE-BD91-F977DD4B4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E8DF40-7B7F-441D-A16E-CE6E575C4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5FD2FA9-E27B-4752-936C-88C49250A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8E5098C-E895-4A20-900B-8A737E259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BD6B4BA-5CD1-425A-AC45-942705ECF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1EEFE7D-C212-485C-BC8C-2E2DFCADB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957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B6F05C37-C2F3-49FF-B9CD-BF4527C661E3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0C39C6B8-A88D-421D-9891-BCC5A958B36F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ABE81A4A-7FB6-43FF-B110-3E0573F8C199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47DCE165-6B23-48D7-A025-88445E7B2575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D66CE258-E97C-4F76-9FB1-34FDE57A3F3A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A1D0A-2A4E-4622-9321-430F04B04D46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903D5A-5D11-425C-A5A5-10C42EB9FE64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90FC2B-CAEF-41F8-839D-111B8A0AEBD6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93F32F-21A9-4ACC-A58D-E53B0EC2B260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3FC804-E5E2-420F-8FCD-2D55AEF7BDFA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BAC543-616E-40D8-B7ED-96C58E9645C3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3E9FCA-89B0-44F5-A31E-AF2F2272806D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57720E-5E18-48DE-BBC5-3E609222B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26342ED-1DE2-4113-A97F-079836DCA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CA7E54D-8826-4D43-B211-CCA257F72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A03B720-6969-4611-B656-0337F5BB9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BFD6903-A3F9-48A0-BCF6-34184CBFF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17672F4-5EB6-4FBD-9A0C-A88D15B66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933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4EBA0375-BC35-494C-901A-20384C70D48C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E4AD71A8-7516-457C-A156-2174D5C7C903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AA4CEB8B-C89B-401F-A6CB-50B264FE9E65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D81C67-E6D6-419E-8812-1D9977BDE542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EBB113-EE4F-43C4-900F-E2244D5E954B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48C65A-9768-4EA6-8D7E-D482E06367C6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E757D0-03A5-4038-AAF2-0C4832BA0A45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9E610C-3D3C-40A4-9D9F-01691AC59506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D849C7-6F54-422F-A157-4FBC74DDEF88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91EB9C-58B2-40BA-B6B7-657B52640301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B80278E-0E64-4082-BC11-80407372A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C3FE4A6-8302-4B2F-B6BC-EAE1204AE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C6C5A5-A3A6-4CED-89FE-FF28995C97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2ACF453-A38F-4AE1-8520-C6AE840FE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11E329A-4AEC-43BA-A09D-64044456E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7A4A287-C5CF-4807-B92A-199B8363A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100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917BE2D4-E65A-46E6-B075-C527F3A7DC93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B3B8BFAF-CA34-4D03-8908-933302CDFFEE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95DDE942-6692-42A1-BE35-DD12BD43C8FF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33A6DF-2CD8-4B6A-A0B6-A7F15D284890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3BF7B0-C4EE-496F-B88B-305333F98018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DB85A2-E6D4-471D-BD3D-8B4DDC338D09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B8207A-8B4A-4D40-9EFA-C37BEFFF9B2A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F30723-F393-4170-951B-B6767B529AB1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B4D4C-0C81-4C9D-8344-2CB09A0A8568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6B4F4E-BCCB-4BCB-95C7-6993A7041348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4D02005-9F56-4F7D-9748-673213781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65BC9C-0A73-4F68-94EB-BF261770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80134B3-2D1A-4A20-89B8-A32B3D266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55E9E70-1B43-4B28-8FC1-AA48EA635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AC56B90-DBFC-4B8A-BB5A-A5D43F98B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6ECB38-9AEC-4646-9D14-123922BD3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832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8796C44A-4159-43EB-9B8E-58F2BEFE0599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528D7825-CE90-4061-89A9-32952B3DA07F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B7D94B2E-7E3E-48F7-A516-335E151033C0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B1DE20-4EA9-4037-840B-9FA5D3CC8CEA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7CCD7E-CD58-429C-8ECA-B0920B4BB09F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8066F9-E975-4205-8433-11D944074D6F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0C53D3-B1FC-4393-90DC-5C65336D43B1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151CB0-2A6B-4683-BAE2-C15045C2C16E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99083B-1E42-4750-8907-60EA98669ABC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58777-3FFA-4B04-A9B5-ECD6F43E8814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5EED498-F97C-4CCB-B6DE-C0F8C9D28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0BA18D3-06F1-48AD-9CDD-95FE80B3E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9BF061F-5C31-4B32-B5B7-2373F3A1B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A5C070D-D225-40C0-ACFD-97F0369B7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7B63864-4B56-4BEB-8CA0-4196AC768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8DDA23D-EA07-48BE-A677-223F4E6C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7692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7EB8090B-DA72-42ED-A27A-AD7E9B349CBB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274503EC-FB4F-4916-9A74-DAB11A646185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D3076670-3D4A-4884-B29A-65BBD0CCAAC3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C829E5-FBE6-4D3C-8635-2CCF0367505D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350D32-CFB0-4879-853A-35E05AD65DFC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A1EF94-AD0B-4737-8433-03A3611D5D9C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B05467-9A8F-4715-A7E1-A8985880E85E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3D0203-4FBB-4950-A436-F43E707D751E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C871C1-C671-4329-A53A-2CBE2B6C62CD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397D4A-5666-4DF4-930A-EB5E405F569F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0739E57-59CA-42B3-837A-0C2469BD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39491FB-49D0-4125-B2DB-76FCE0CEE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81EF361-466A-43D8-ADFE-23FA01BB3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FC6D4AF-E290-441A-918D-F088C5F0C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4CBBB11-25F9-4B71-B722-B0B98784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7482515-F132-4C8F-AEE2-0570EEBF8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121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96B9082E-181B-4D94-B559-AEFCBABDCE69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0141DA48-7852-46B3-80E0-99016D92799F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1055E9-DE6E-48CC-891A-6C7912ADD237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4C5F7D-2E72-42EC-8AFA-A48DA8737C76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195218-6514-4CBB-9DE1-34038DD76AF4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17A121-E1EC-4CC4-936C-32A37B8779E6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A47C3B-7191-435C-8F17-770733F553A8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C797B1-5EAE-44A1-B1E6-277458538CC3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E8B2FF-38CB-4C3F-A8B8-437CB35F370E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DB2C617-85B7-4034-9B61-460108C8C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69DAFF1-3A94-4521-AB86-7E36A2E67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A9318F5-AAD9-4751-A7E4-029C01165D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6A4905F-5389-4E87-9149-7545F7D0E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F33DF66-6349-406C-AFFA-94AF62F70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A4B87C1-9934-4E5A-8112-67F751AC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704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9E776E6B-9D31-4705-B128-2C6936042546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95B92C94-452B-4F29-986F-F0715C8F725B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D5F396-0F44-4891-AF02-985888FE4AF6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5AC594-2F76-4F5D-B29B-38DB87AE2686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02AF7A-4E08-4CDA-B2CA-9E1F543FC662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DA1E74-8FF5-45CE-94FB-AC7652236FF6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D61DDF-15E9-4FA7-B731-CEA11329E052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B490EE-486F-4F7D-A1B6-CD15F11D82BC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AE86AB-D910-45BA-84E2-C91D0E5BF15A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B8200E9-90CA-4187-9203-E46BD2C52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172EF86-D0BB-4F7A-9141-55E3D750F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018759F-CCF4-46CE-B61E-89E4F3220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581927B-382E-4B72-AD76-59BAF23FC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9786DB4-8ACE-4266-AB39-942E4E78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AFDA47D-80D4-416B-B4B0-0EA5B8DC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993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125CE7B8-2510-48CA-8E10-6607A0ED67CD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B0BE253A-D2AB-4AA2-810D-FC81D87B77C7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E85109-AF03-4C8A-8A0A-C7EC50C12F4C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F9D725-D932-4D46-AEA9-ED2685C226A8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8898DB-EB0F-4E56-A93F-9BBF4509CBFF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A4EE50-285C-458D-9251-90D8BD0E4EA7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C0C38E-67DB-419F-B372-F4997F3DB53B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CC568D-5240-4BB1-BAF1-BA942B659AED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DD1171-81AD-485D-928E-C02327C9F763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2FF0B2-AF76-4A1B-B163-0975D5921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77A74A6-7C18-421A-B7F9-0A2762682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EFBA390-2525-4ED7-AB8A-6067294B1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73E0D26-6237-4032-9893-D4CFAD3B2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5CC5A11-D411-44CF-8E06-3D6AA9DF4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B0E47C5-C1C2-4605-8705-E2102A427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9694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3B982E6E-1720-4F22-B2DC-D2F7CAE95D0C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BEA55E68-77A0-4361-9049-048A749BF990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EA5374-A28E-44EF-B0E2-66BDCF40DB95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57524B-A4B6-4C2D-BF46-31DAFC196815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48D4BE-C5F9-4C43-9763-4F9A941E5803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7ACE6B-1526-4F08-A711-7F9BFA753167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B0BA7A-33F8-4BDE-A0BF-E64088A035CE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A497BB-25A9-4B81-B3DA-89EDF4F5B215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748AEB-FE1B-42D6-8F5F-6BCCD14F1ABB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629354E-6D69-4BD8-92D9-BD626823C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1F5C9F0-1963-42C3-94DA-354E86CF7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9980365-8795-4A2C-9532-C53EA6233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7398859-98B9-493C-8B9A-34AF25DA3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33509D3-BBDA-4EF3-AC38-62B46667A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40139A8-CD1F-4D6F-A0A3-BDF155CE9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603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25B258D5-7977-4C8F-B1A5-906D8411D6A8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7FBD9F4B-9889-48C7-9D25-07C728A2FD1B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89B6A0-B5EC-426D-8566-005A594E7FC2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5CD28C-70A0-49F0-8D72-DBD564F6E7F0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A494BB-EE54-430F-8A6F-C63521FD4729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584A9B-BA25-4252-8121-8265AFAADCD7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B79688-091E-4628-9BDF-2B61E34E35C5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DBE202-DEA2-4FA5-AC93-2B815D3DF295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1BD60F-FDCC-4CF2-97C3-6CD3BD20DF64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732B39-602C-49DD-9D9E-E1E6BF641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CF3F158-9332-408B-B158-6690FF6F6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E093227-7236-481A-82FD-703F90B45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F9691E6-EB5F-49B4-953A-CFFEFCBAB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31B9506-6A8D-429C-A127-FDB9E7175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D610DB0-3B86-4310-9DC2-2C85CB59D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9628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6204CC48-DE13-47C3-8AFE-A40748982F22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2342BEF8-576D-4153-A7F9-8965ED0790E3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51FB6D-ABC9-466B-860E-9FDA1BC50DD8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80461D-065A-498F-B5C2-81C7D026C0DD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9E12E5-03BB-4578-B51E-AF5C35DCCC69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9A8CBC-6A8A-4B62-BF14-2ABC2AAA4928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96CE01-6724-43F9-B3F2-5C3F9CAA1EB6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8D7A2E-2C79-4FF3-BCDA-C2DCC29FFC14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7FF8F-7DC4-432E-B65E-258C1E2AF59D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25BFD39-F9B4-4306-A172-5F3D9D1B7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9F47FF-0B05-4088-A0F3-24FA68A0F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01F9C86-2C2A-4CA2-BF40-D26E33DC5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8C66002-6143-40ED-9833-4E8B2E66B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C0F7BDC-4DE6-4F6B-99C2-0FF91E5C0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218A74E-1EA9-4227-A1ED-3C2C78CC6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7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49F447BA-CDC5-46A3-A766-C763EE138114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CF11F8D5-2683-4DBC-870E-A4434FFCCF0A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8627A626-9EE5-49FE-BBF6-586D09ECCE45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12A4C591-35F7-4942-B547-6349F2FEE70B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40D5571F-0085-4919-A997-43B735210772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EEA405-3FF0-4F63-B5E5-39580AB96756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70FCD8-C9C5-4E00-977C-C6B9CDD2E575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698431-2F3A-4A5A-9479-E57EBB9C79C3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58BDA2-95EF-4115-8423-5BF525864ED7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F61C5D-0DFD-44FF-812F-DBEB1A3A6248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7E1C25-9653-4A33-A1F2-5E9E56E93D91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2A1A9B-FCD6-4DFB-855E-E63074C9A219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B4EE1C-51B4-410A-9F08-139B259FB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DEE2A0B-7F51-4404-A6CD-C7FD396A8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85C1D22-A6CD-4759-83DA-14F5BEB81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4441457-1B0D-4682-9599-28D1024DA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68888C4-A0E2-4765-A4BE-C08C7194E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4DAD707-0499-4E1F-8B16-9855DF2CA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319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8635C268-B2A4-48B6-80A1-69EE1DEFAD28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D904C779-7A43-4FEB-8FB2-2F019999EF1B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CED64-442E-4CD8-B144-FE92AE5DC001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D9A766-B8AB-41AA-98DA-460C343FF2DF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CE7E4B-7E57-427C-B8C2-8B8CCBDA1AF7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63741C-5CEE-484E-B312-57A356CFF8D0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008D0B-47EF-46D1-AE5C-9DA3C8603C76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89BC6E-6874-4F20-8F4B-4F70090F1C38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740398-8E2D-4E2C-ABFC-0037941F3507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B0F7BE7-981D-4FA3-A460-8A9727F4D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9F42BEA-1A49-4D9E-90C6-FF9F4984E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E5F2CFF-7294-452C-82DE-C92DE5DC6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BBD976-4459-40BE-AB28-F4CCFC3FA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397D96E-0A37-4762-BF99-FB326E6DD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7E5D98-97FD-475C-B8A0-5462EFEA9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459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AFEEF114-D657-4C6E-9329-AA865B073D8B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BA616500-9FA9-45B9-AED3-0D1B5E7E997A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4FCC35-F5E4-4111-9E04-FC301E9FF0F7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54F63B-A7AB-4CC8-AE5D-89FAB7ED8936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47F644-7949-4174-AEE1-F846E5A0984B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DCEA7E-70E0-452B-829C-649BB1EF8D37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2BE8DA-46E2-4115-8F12-A726BB0204B8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A2573F-3249-40A4-8308-88A9F57326A1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217F92-CC7A-4BF4-95D3-78B7FA1D59DA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DA9F0D-33DB-4D50-811B-A9055BBE3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D6E1073-F4CA-4990-AC99-4D1F1CF3D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59B82FC-1B47-427E-BBE4-8EF26ADCE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5ECB3B6-3B6B-4E9A-B04E-0561B3920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45AEAB8-1D00-4917-BCD6-31FADFF4D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4E45E7-DC89-4F22-8C6F-CFEF6B32D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765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1D158E6D-A7F1-4548-95FE-60EBC7A2614B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CBDADB39-0890-4D26-AEC5-AFDDEABC6CDE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965118-F73A-4E28-87D6-0DDEF389261D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1AA4BE-D2AA-485F-BD81-50ED8D54A43B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AACFB9-8123-4ABB-ABBB-D2FB0607A939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73844E-42E9-4DFF-962C-05DC77AACF79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7DB25B-0DEF-4614-9D07-5E1530A70191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E08073-C951-4703-AF5B-256489A61B4D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93C8D8-810C-41C3-8707-D888C030F8A2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1EB8E64-9060-490F-8916-36066740D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5BC1EFD-E715-4AAA-A0F8-FDF98D1A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D7714B6-CD67-4332-BCD6-12C97D9EA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648840-E034-4CA1-9A06-6429452CC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97DC858-DE9E-4A8A-9A0A-1FC020C4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B8D8AE2-68C6-4D23-B398-ECDF40A99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7940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815AEB9D-9B56-428D-A669-64E22989A865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77EB9EAA-B0D5-4EF9-AA86-91DBCA35A29F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77BDF2-AE96-4502-8BC5-0F22B04BC406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024674-6CA2-438A-A418-45B07C9A8D6D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9BD2A7-42D4-4E7D-97F6-4C13F55F32ED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D9F44A-C9ED-44F3-B0EA-FE1132723F99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FBF89D-F529-456D-A83C-1B4F735EFDF6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844EC2-2D64-42C3-A35B-C7CAA2E779DA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00500B-7FE1-45D4-9F82-83F9E761AB31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F51B9ED-F033-47DA-9A12-F344E2933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1BF353F-5E92-4260-A112-AF4E23888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2EC4E49-43F7-4275-9E52-796D3A226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B039D7-C33C-45D1-9F2D-4080BC244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D71648A-E0D4-4F3C-95B9-9D9B54A71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A4E3A59-338D-4E10-BF4A-1E704EE5B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3323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BBDCFEF0-4B60-44A5-9D04-5F717CB41CB3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05F3B021-C6B4-4334-BA3B-478D94791A56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4175A6-DED2-4363-943D-011B5DB2311A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1A8F5E-49AB-498E-9397-21E04BED9125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44C075-D42B-4A84-B15F-B71425751660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A8028B-73FE-4444-AD5C-071877E33ECB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F36889-C7B6-4D95-A732-FD002BF92154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664B02-7C62-49FB-AD8D-601921D843E0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8FE273-A3E7-40F5-8F50-CAFA29238FE6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CCA608-085D-4081-808C-E93608D12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F784522-66C7-4C60-8069-59578BC49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7331CF1-A471-4473-B4C1-AE93E434A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99717CA-67BB-4083-886C-DA752D47A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DCDFCB9-6ADA-4D17-82E8-8D230966D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53BF5E7-C351-488D-AF3F-6FC581FA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728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67F773C0-A338-4F7C-B911-EAFF02F93101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740B73D2-73DC-4EA0-A877-18F26DD2C452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D6A77C-39D1-4325-BB8B-35376AD4B1A5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214510-EA23-4D43-A0B5-00169BE27E29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85B7E4-5CB7-4F61-894D-C007757F4427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12D04B-2BEC-426A-8995-211FA353450A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8B004A-B151-4647-9210-8EBEF85AF654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327849-6981-432B-8121-805BBBC7F989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FB062-768B-45B1-8054-445F919D4DC1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817BE82-07B3-46C6-B060-BE09E7882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98974F0-9C77-462F-85F5-AEC42B5FF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70E8E78-FFDF-484D-A6DC-4D2DC0AC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259234A-574A-4F82-BB57-E1902E4E8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AB44935-1911-4809-9DA2-381A3C9C6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E9DB5A8-73DA-4AEF-9C59-4E7829044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28021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2227C7F2-04B3-4664-B8A0-EE276CC86385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B57A6AD0-F1FB-4077-8E94-A00CDB76421B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0281E9-D2ED-4751-AC5B-6007CECCC473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7240D8-79F1-40AB-B770-75DB14ACEB51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7D8E88-D5FE-4FE5-8408-948685D4C27B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725735-A5FB-42FD-9D94-59BFBA1FC299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865850-3D1F-48D1-BC94-579DB6F985B9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90C4D9-3089-4A54-AE0E-F7307C58DFFA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4DCC2D-2A4B-4302-9C3B-9675D111C1B2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4B993F9-573F-4DD6-A522-CDB0CFE8D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B5938F6-100F-448C-B875-6F928EC5A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2588DDD-A174-4A70-B419-B96B1C735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07168E6-568A-4BB6-AEB7-1BB12F740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1895483-3DC9-4D71-9410-62F8FE1E4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CB598F0-2C70-4639-A4B0-E118A7BEA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1166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3907B42A-75C3-4351-B206-BF6C0F54C7F1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93563D89-0DA8-4726-9CE6-32DDD23EF165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C715F0-D958-4C29-B836-2913FA8D2229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BD66EF-5392-4E9C-923D-577A441D558D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7E4681-15BA-4B4A-86E3-B31317BE21E0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0C10C7-0E78-4FA2-A676-B494A3E92460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806870-7696-4E65-AA87-E59927567E21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18F80E-E27D-4B37-905A-4488BD9077CF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789888-8E59-4BC3-BDD9-2975197A2C32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77F2BC6-E8B9-4A2E-841C-B225948AE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B3047C8-B082-4212-BB69-D83464259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79BED9F-98D8-4FC8-A6D9-355DAE77C9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7B5C93F-F9D9-46A7-895C-8D25B92BE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91BC98E-D9D8-4C01-BFB0-38DF2C30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753D717-539B-4DBF-9E71-776AA85D3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8298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DC622E5C-FF84-4065-BEF3-48846F6DAECB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3A30CD69-A662-480C-98C7-32EC592F8248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0F6912-5CBD-4B2F-8FD8-5DBA6178A4A4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F16AF7-0362-4E65-BD20-3101BD50477C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CD0ABA-522A-4C0A-8E46-38EA98C008B8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18DD9F-CFFB-49C9-B0BF-6A4F35A9FCD8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D993BA-7227-4D8B-8361-4A0DB82930A4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3D5913-25A3-4920-8912-4FA7AE41D879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FBD90C-6ED8-46BD-B486-AF6A320F1775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E0FB851-A6CE-4A92-BF0A-F6C7CA317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4131684-E574-4897-89B4-669B05054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E6FDBF0-D7DB-43F6-8972-1C5024D81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D4CB51-26F0-4917-8C16-7BA595AFC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00FF78D-817B-407B-AECF-BF3AA26F0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A2835F8-18C7-4A56-9529-84588E275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872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D11C4A63-53E5-4114-BFC2-97C36E17638E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B7A4A4-7D71-4E5E-9F23-EDAEB8021486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D245DA-781A-403F-B252-02243983BAB9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BD6804-F27A-471D-8BDC-A9513F28B8FB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728E34-08D9-4D51-B3ED-43D70AD25885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062B66-4B41-463C-A6AC-FD14D6B354FA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E6648F-2495-40AF-A1AA-B4B828C89F1D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D9EFD4-BD5F-48BA-B6DE-03761BD001F2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A522BB1-1AAD-4B02-A935-0738576AF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6F40FA-A12B-4C71-BBC0-A51DD2263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B065C7F-FFAE-4F5F-AB42-BDAFAEFD0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4A9E012-A7D1-4DA3-9A71-29924372D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578280F-A4C0-42C7-8CE3-09A4DD3B5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8DBAC22-B7D6-49F7-BDEA-AAEF58CF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6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2FB79175-E1E7-497D-9222-356C5D2C9AE7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63C1EE5F-8AF5-44B9-9078-80A4F35659CE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482E4077-13F7-4147-B2E1-BE4E4974C0E9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F65A7765-11FA-4E99-9DE0-924A3D00E1F8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A0433AEE-4654-40E1-8918-2852A2F32CBE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95A06A-E6B7-4096-A98E-42D3D92C4D90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4C9721-FD33-4A9C-B5B5-4F69D998AD49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B6140C-88AB-48DF-93FB-F3DFF4949A7D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AC287C-829A-4FCB-BDE6-3FA2C996EE3A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1BC02D-88CC-4052-8903-9123DB1A77D5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F82856-88EA-487A-BA7C-41A7DB6DC498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CDB972-4F36-44FF-83F2-8AA28A4C0662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6CEB585-4C60-424F-BE1B-9E6B82606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B10FC59-F8CC-4C0D-A95C-ABEF7FC8B2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8C81F4C-D5D1-4D5F-B7CD-153AE5B18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0FE4D92-664C-42E0-8590-91C0014F9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457B7C4-7710-4D76-8EB0-7188917D0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484B6C0-34B0-4165-AE1A-64911CAE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1890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A3474900-2E71-4E56-88B5-B57FA4207434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F1A809-01EA-428B-B068-ABF41974E942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CEDA35-83D6-4089-8B26-7279B256066E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C2B3A2-9CA7-4046-9E81-1B11D3117EEF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9DE34C-C034-4274-9889-596E397CE4B1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398658-2AF7-4249-96BC-D5E79E077F2E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34029C-7A5C-4E6B-B7D7-34A3C89140B6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A4758B-2146-4E3C-8D59-0C12BD96E274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84E1201-7F8C-4E35-A0E0-0557991FF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4867B1-44A8-4BD0-8419-D8E39EC29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79D620-2D1C-45F3-BB50-0BC105975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909F687-FC18-45DE-9EC1-FBD9E37EC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2C2F316-DFF8-46E0-AA3E-B10BA3964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0A0E242-BBC2-423A-8B67-3BB7506FC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9741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2836F66C-53D2-4F0C-8B5F-61DD25C10345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10DC29-7F48-495F-B282-2079F76CCC70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7D7D27-C648-4C29-8817-033098CED72D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B2A415-FB0A-4519-BBB3-EA0E20558B40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5EF14E-1CFD-48BC-BF4A-F1D449212467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3AD35B-9855-4954-976C-B1D055FCF89C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FD42ED-94F4-4F91-9769-F84E802D0034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CA0C95-1450-433D-B521-4AA877C83186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3B3D98B-0818-43BA-9794-FF948AA80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2CF0CC0-BDF1-4E31-B8CF-5FBE895B0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EFDF4AA-B575-4ED7-9A15-934C3ECC9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ECA04EA-13B6-4957-BF95-645D2A08C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8402ACF-E68F-4501-B86F-AFCA37FB3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4D2691E-382C-42C6-A4EC-ED94BF1DF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0732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4" name="Rectangle 13">
            <a:hlinkClick r:id="rId2" action="ppaction://hlinksldjump"/>
            <a:extLst>
              <a:ext uri="{FF2B5EF4-FFF2-40B4-BE49-F238E27FC236}">
                <a16:creationId xmlns:a16="http://schemas.microsoft.com/office/drawing/2014/main" id="{778892DF-2486-4AA3-9E0A-B9A42889479D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BBEFC2-F5B2-4D95-9C4F-B9C59E61FAC8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5617E9-8540-4A58-8653-1DD61F9B0439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37EB87-92FB-482E-A3C7-36BBF424ED4E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21A16B-CB73-41E2-92EF-E1AF339C2396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ED5CE0-2740-4A87-9411-3EC3853BD39D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FF8FFC-ECEF-46A8-A64B-149F31F81215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E8C38F-2DC1-4A7B-97FD-8822E6F6C319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8679107-B520-4A1E-9C9E-AA4DC9F77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F7FEC1-0374-4855-B406-8508153A3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B578931-42AF-4AAD-A888-24D3140E6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5CBE14-8552-41A1-B093-2C62ECAC0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A073BE1-AEB4-4CE4-B69F-6D1C60FFC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9DC3883-F675-49C5-A473-A3FE410CB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350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4A9AEA53-4A6A-469A-877D-E2ED71192146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6010AC-C44A-42EA-8DDA-C2676699C082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9A3B62-EDA0-4717-8D74-00F8B27D17CC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63D80A-8029-4392-911B-48414AF2288F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E9B6AC-64A8-49AA-A70A-7FBE8E885176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A25DED-5798-4CEF-9275-8A543AAB5E16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E2C73C-3C64-46B7-AFA8-C507694B7B23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97C376-CA57-44EC-BACE-5D1BC3804915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F7329D-35D4-4708-AA40-DB2E4BB21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45590F5-D79C-43ED-9029-72806BB75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4A316FF-C138-4D7B-9368-97BFAA4FE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AEEF9CA-40D8-4572-A5D8-BFDDDC7B1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D9A69C-A2EA-4847-923D-19074BE05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8A29558-A447-48F0-A570-A83A3130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03093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183BA575-E8C4-4894-A192-A88300E72D1F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EF4A79-040F-43F8-8C0E-B8B22DCB649D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45E2B4-430F-447A-82C1-95F454B32150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5F8D50-2719-42FA-BB86-92411B1C90A4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B42A0A-E37E-4C27-B11B-330F213DE282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E69337-5682-4BAC-B4DD-7CCF0F6B77CE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C4FACB-C674-4AA3-8FAA-C4A135896353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8D40BF-A014-438A-9A73-F571A48B707C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5935493-FB3E-4C00-ABE8-13781ED59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063893B-A21E-419B-B6EA-A0CFE4AA2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473D7F3-FA6D-44B4-B61A-876FC2F7A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3EDFB4F-495A-4623-AA38-F908C61C8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33E22A0-5E30-40A7-A982-F15001EE3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7FC0D15-D434-49AB-8CD1-2B5A5B22A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46753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9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CORRECT</a:t>
            </a:r>
            <a:endParaRPr lang="en-SG" sz="4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86D832-1CCE-4722-82D1-D1CB4043749E}"/>
              </a:ext>
            </a:extLst>
          </p:cNvPr>
          <p:cNvGrpSpPr/>
          <p:nvPr/>
        </p:nvGrpSpPr>
        <p:grpSpPr>
          <a:xfrm>
            <a:off x="8892759" y="2430654"/>
            <a:ext cx="2000528" cy="3082904"/>
            <a:chOff x="8432257" y="1214396"/>
            <a:chExt cx="2993776" cy="40105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4CF202-AB6F-469F-984E-8DDDE4943515}"/>
                </a:ext>
              </a:extLst>
            </p:cNvPr>
            <p:cNvSpPr txBox="1"/>
            <p:nvPr/>
          </p:nvSpPr>
          <p:spPr>
            <a:xfrm>
              <a:off x="8859694" y="1214396"/>
              <a:ext cx="2138901" cy="68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MILK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CAFE86-C8B4-48D5-93C4-8F89855FBA67}"/>
                </a:ext>
              </a:extLst>
            </p:cNvPr>
            <p:cNvSpPr txBox="1"/>
            <p:nvPr/>
          </p:nvSpPr>
          <p:spPr>
            <a:xfrm>
              <a:off x="8859694" y="1882525"/>
              <a:ext cx="2138901" cy="68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7A7B31-D8D8-4E65-991B-07F1BB1FB93D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68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RICE 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A309A2-D38C-4730-99C9-6224158F8FCD}"/>
                </a:ext>
              </a:extLst>
            </p:cNvPr>
            <p:cNvSpPr txBox="1"/>
            <p:nvPr/>
          </p:nvSpPr>
          <p:spPr>
            <a:xfrm>
              <a:off x="8814196" y="3207874"/>
              <a:ext cx="2138901" cy="68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F5DDE6-146B-4D28-BA24-E537D6BFE045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68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29F2E7-495F-4266-AEEB-DD056B9B4209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680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60882B-22CB-487D-B066-B1394B0FC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5172D65-0022-41D2-A419-65F8C4B32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7758DB6-F58F-44A3-A70F-2153B469E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D7333C6-1212-4125-8746-979C21189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57977CD-3A03-490B-92A5-F4539289C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4ADC48-A6DC-4B33-A9CE-14B930049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75E1D88-7631-48D8-A30C-60CF6FCB23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0" y="71314"/>
            <a:ext cx="2387356" cy="22345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6A2CA6-A26E-4789-B220-05C6FBF8F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797885" y="-53794"/>
            <a:ext cx="2387356" cy="22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8E874F92-DB3A-4EE6-87E9-B0969354039F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13" name="Rectangle 12">
            <a:hlinkClick r:id="rId2" action="ppaction://hlinksldjump"/>
            <a:extLst>
              <a:ext uri="{FF2B5EF4-FFF2-40B4-BE49-F238E27FC236}">
                <a16:creationId xmlns:a16="http://schemas.microsoft.com/office/drawing/2014/main" id="{E3EBED44-8840-4071-86E8-BB1D09CD33E6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7126A445-35C3-483D-A4FE-E38E002D4809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3683829C-8608-46AE-8951-3C60F12005F4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D447D41E-828D-4FA6-B85F-256130B03DED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7" name="Rectangle 16">
            <a:hlinkClick r:id="rId6" action="ppaction://hlinksldjump"/>
            <a:extLst>
              <a:ext uri="{FF2B5EF4-FFF2-40B4-BE49-F238E27FC236}">
                <a16:creationId xmlns:a16="http://schemas.microsoft.com/office/drawing/2014/main" id="{84F8BF96-E2B5-416B-AB1E-160EB53B42AA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7F0A2A-D601-45A9-9F1A-C440B1709A18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341B9B-A053-40CE-9C68-9B4ADD3A3C14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D64DA0-0D64-4AC9-AE1E-1DF397FB128D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770D16-656C-4FEB-A7CC-AE2B6BFE79BC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0F7882-148F-4ED8-9B66-4B83DBB1523A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DAL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A12770-820B-4DEF-942F-2395FEFB0B8A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BE0DB6-47C2-40A3-A33D-14CB34736EB7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045B3B8-AACF-479B-84DA-9EE41B4CE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FBDCF9A-8105-4DC3-86C6-04A7B41AD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9AFAE28-6D9F-4FB0-A560-F717C6F31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42429E8-76F1-42F9-B4E8-8989CCC87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8FDEE8D-51E0-4CA4-810C-3EEF6EA8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B4881D8-5D0B-4484-B067-76CCD2EB8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28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E9CA4410-89B3-4603-9981-346A75D84820}"/>
              </a:ext>
            </a:extLst>
          </p:cNvPr>
          <p:cNvSpPr/>
          <p:nvPr/>
        </p:nvSpPr>
        <p:spPr>
          <a:xfrm>
            <a:off x="2117256" y="1069487"/>
            <a:ext cx="235933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76F20BBA-131A-431C-A4EC-BA68CA705C6A}"/>
              </a:ext>
            </a:extLst>
          </p:cNvPr>
          <p:cNvSpPr/>
          <p:nvPr/>
        </p:nvSpPr>
        <p:spPr>
          <a:xfrm>
            <a:off x="2117255" y="2242268"/>
            <a:ext cx="777020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86FA7B5D-B378-4747-8348-D9840F39B2D3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6D1D1467-EBAE-460F-8359-E06ADEF75FF8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C372B51F-E5E9-4C67-A20F-731CAA9B304E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D9BCEF-142F-4C35-A33E-1596A32DC3FB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5CABE7-C605-45DE-9576-72D8110F3F6C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3EA170-F472-41CF-86DC-D4ADD63E5B15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GHEE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543753-D26D-43D6-845F-0BC9F09372EA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F86FFC-85D6-47BF-884A-E7AC95B247DC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D4F404-4BF8-42B5-B755-D75D5DC032E4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POT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1EEAE4-0DAA-4C9A-9074-7DE34409E493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SUN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E728FC6-8929-48D1-B3C7-DD7673244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523B224-4BA4-4809-9224-0CAF256ED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820C2F8-B4B7-466B-8000-FBA628980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40B669-21D0-4AEC-8C78-12D15645E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53F92C7-3B5F-4E3B-BB58-AA2B569CD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330603C-1DC2-486B-A6A4-C71BD39EF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973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E104185-AFB5-46CF-8C91-CB10B95F8D39}"/>
              </a:ext>
            </a:extLst>
          </p:cNvPr>
          <p:cNvGraphicFramePr>
            <a:graphicFrameLocks noGrp="1"/>
          </p:cNvGraphicFramePr>
          <p:nvPr/>
        </p:nvGraphicFramePr>
        <p:xfrm>
          <a:off x="2117256" y="1069488"/>
          <a:ext cx="7040430" cy="4067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70">
                  <a:extLst>
                    <a:ext uri="{9D8B030D-6E8A-4147-A177-3AD203B41FA5}">
                      <a16:colId xmlns:a16="http://schemas.microsoft.com/office/drawing/2014/main" val="26425502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24078749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5730846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571676137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3752749968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3652431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877849543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1968888972"/>
                    </a:ext>
                  </a:extLst>
                </a:gridCol>
                <a:gridCol w="782270">
                  <a:extLst>
                    <a:ext uri="{9D8B030D-6E8A-4147-A177-3AD203B41FA5}">
                      <a16:colId xmlns:a16="http://schemas.microsoft.com/office/drawing/2014/main" val="2300732281"/>
                    </a:ext>
                  </a:extLst>
                </a:gridCol>
              </a:tblGrid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0715996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X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V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63042323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B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Z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54940407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Q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78491495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F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D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K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17776194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E</a:t>
                      </a:r>
                      <a:endParaRPr lang="en-SG" sz="3200" b="1" dirty="0"/>
                    </a:p>
                  </a:txBody>
                  <a:tcPr marT="45721" marB="4572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G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H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L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27158501"/>
                  </a:ext>
                </a:extLst>
              </a:tr>
              <a:tr h="58100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A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S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U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J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</a:t>
                      </a:r>
                      <a:endParaRPr lang="en-SG" sz="32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C</a:t>
                      </a:r>
                      <a:endParaRPr lang="en-SG" sz="3200" b="1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57097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D6F580-5207-4013-A406-BAC8A89C8C12}"/>
              </a:ext>
            </a:extLst>
          </p:cNvPr>
          <p:cNvSpPr txBox="1"/>
          <p:nvPr/>
        </p:nvSpPr>
        <p:spPr>
          <a:xfrm>
            <a:off x="1033670" y="230588"/>
            <a:ext cx="9207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Find the hidden words </a:t>
            </a:r>
            <a:endParaRPr lang="en-SG" sz="4400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70614456-C827-4D29-8F54-0696FC9CDE0A}"/>
              </a:ext>
            </a:extLst>
          </p:cNvPr>
          <p:cNvSpPr/>
          <p:nvPr/>
        </p:nvSpPr>
        <p:spPr>
          <a:xfrm>
            <a:off x="2894275" y="4589467"/>
            <a:ext cx="2342763" cy="54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2D8D3BD0-19F9-4A3D-BA2D-878EEBDDF198}"/>
              </a:ext>
            </a:extLst>
          </p:cNvPr>
          <p:cNvSpPr/>
          <p:nvPr/>
        </p:nvSpPr>
        <p:spPr>
          <a:xfrm>
            <a:off x="5253604" y="3429000"/>
            <a:ext cx="2323989" cy="554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329BFE64-393D-471D-84C1-56320B6294DC}"/>
              </a:ext>
            </a:extLst>
          </p:cNvPr>
          <p:cNvSpPr/>
          <p:nvPr/>
        </p:nvSpPr>
        <p:spPr>
          <a:xfrm>
            <a:off x="8349046" y="1653871"/>
            <a:ext cx="808649" cy="2305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6E8E94E5-1F93-4F84-975A-9A2F616B90B2}"/>
              </a:ext>
            </a:extLst>
          </p:cNvPr>
          <p:cNvSpPr/>
          <p:nvPr/>
        </p:nvSpPr>
        <p:spPr>
          <a:xfrm>
            <a:off x="2894276" y="2814762"/>
            <a:ext cx="3116910" cy="584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D48620-4F33-427A-BAAE-683E53574CB1}"/>
              </a:ext>
            </a:extLst>
          </p:cNvPr>
          <p:cNvGrpSpPr/>
          <p:nvPr/>
        </p:nvGrpSpPr>
        <p:grpSpPr>
          <a:xfrm>
            <a:off x="8432257" y="1214396"/>
            <a:ext cx="2993776" cy="3947377"/>
            <a:chOff x="8432257" y="1214396"/>
            <a:chExt cx="2993776" cy="39473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EE1ECC-5895-4B7E-9770-8890D3F5E324}"/>
                </a:ext>
              </a:extLst>
            </p:cNvPr>
            <p:cNvSpPr txBox="1"/>
            <p:nvPr/>
          </p:nvSpPr>
          <p:spPr>
            <a:xfrm>
              <a:off x="8859695" y="1214396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MILK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F9E630-B74F-4499-B0F5-89E2DC12BC8D}"/>
                </a:ext>
              </a:extLst>
            </p:cNvPr>
            <p:cNvSpPr txBox="1"/>
            <p:nvPr/>
          </p:nvSpPr>
          <p:spPr>
            <a:xfrm>
              <a:off x="8859695" y="18825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GHEE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6BC0F5-B8B7-4883-AB1A-622A64816B86}"/>
                </a:ext>
              </a:extLst>
            </p:cNvPr>
            <p:cNvSpPr txBox="1"/>
            <p:nvPr/>
          </p:nvSpPr>
          <p:spPr>
            <a:xfrm>
              <a:off x="8814196" y="2545200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RICE 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462B5A-E462-4738-92D1-5960C4891AD3}"/>
                </a:ext>
              </a:extLst>
            </p:cNvPr>
            <p:cNvSpPr txBox="1"/>
            <p:nvPr/>
          </p:nvSpPr>
          <p:spPr>
            <a:xfrm>
              <a:off x="8814196" y="320787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DAL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8FBE24-96B4-4512-BC6B-DFAFE7CDE094}"/>
                </a:ext>
              </a:extLst>
            </p:cNvPr>
            <p:cNvSpPr txBox="1"/>
            <p:nvPr/>
          </p:nvSpPr>
          <p:spPr>
            <a:xfrm>
              <a:off x="8846001" y="3904325"/>
              <a:ext cx="2138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trike="sngStrike" dirty="0">
                  <a:latin typeface="Century Gothic" panose="020B0502020202020204" pitchFamily="34" charset="0"/>
                </a:rPr>
                <a:t>POT </a:t>
              </a:r>
              <a:endParaRPr lang="en-SG" sz="2800" strike="sngStrike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3532D3-CE90-43FE-A0B5-CE5D9896C172}"/>
                </a:ext>
              </a:extLst>
            </p:cNvPr>
            <p:cNvSpPr txBox="1"/>
            <p:nvPr/>
          </p:nvSpPr>
          <p:spPr>
            <a:xfrm>
              <a:off x="8432257" y="4544293"/>
              <a:ext cx="2993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SUN </a:t>
              </a:r>
              <a:endParaRPr lang="en-SG" sz="2800" dirty="0">
                <a:latin typeface="Century Gothic" panose="020B0502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B9D79B-8937-46B7-8B7F-2E4D28868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036" t="8086" r="31870"/>
            <a:stretch/>
          </p:blipFill>
          <p:spPr>
            <a:xfrm>
              <a:off x="11015881" y="1214396"/>
              <a:ext cx="145907" cy="5232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460B464-BCC4-4CD5-8625-83A7D384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4715" r="3821"/>
            <a:stretch/>
          </p:blipFill>
          <p:spPr>
            <a:xfrm>
              <a:off x="10823434" y="1905232"/>
              <a:ext cx="530800" cy="5232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31A41D-7443-4F82-901A-3399F57D2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2" r="12408"/>
            <a:stretch/>
          </p:blipFill>
          <p:spPr>
            <a:xfrm>
              <a:off x="10774254" y="2530229"/>
              <a:ext cx="629159" cy="5690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629C1DB-134D-4499-9952-C0758E4C5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 t="9612"/>
            <a:stretch/>
          </p:blipFill>
          <p:spPr>
            <a:xfrm>
              <a:off x="10772315" y="3216042"/>
              <a:ext cx="627431" cy="49181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3859988-161E-4A72-808F-FAD925CB7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777" y="3732010"/>
              <a:ext cx="569458" cy="78140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5968BE3-8E10-4B7B-9672-93A9B8947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6596" y="4564236"/>
              <a:ext cx="598868" cy="597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256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4799</Words>
  <Application>Microsoft Office PowerPoint</Application>
  <PresentationFormat>Widescreen</PresentationFormat>
  <Paragraphs>4608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Century Gothic</vt:lpstr>
      <vt:lpstr>Office Theme</vt:lpstr>
      <vt:lpstr>Pongal Word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Pongal Word Search</dc:title>
  <dc:creator>Vinoshini ACHINAN from.TP (NHB)</dc:creator>
  <cp:lastModifiedBy>Vinoshini ACHINAN from.TP (NHB)</cp:lastModifiedBy>
  <cp:revision>2</cp:revision>
  <dcterms:created xsi:type="dcterms:W3CDTF">2021-12-29T07:48:50Z</dcterms:created>
  <dcterms:modified xsi:type="dcterms:W3CDTF">2022-01-06T01:59:59Z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288355-fb4c-44cd-b9ca-40cfc2aee5f8_Enabled">
    <vt:lpwstr>true</vt:lpwstr>
  </property>
  <property fmtid="{D5CDD505-2E9C-101B-9397-08002B2CF9AE}" pid="3" name="MSIP_Label_4f288355-fb4c-44cd-b9ca-40cfc2aee5f8_SetDate">
    <vt:lpwstr>2021-12-29T07:48:50Z</vt:lpwstr>
  </property>
  <property fmtid="{D5CDD505-2E9C-101B-9397-08002B2CF9AE}" pid="4" name="MSIP_Label_4f288355-fb4c-44cd-b9ca-40cfc2aee5f8_Method">
    <vt:lpwstr>Standard</vt:lpwstr>
  </property>
  <property fmtid="{D5CDD505-2E9C-101B-9397-08002B2CF9AE}" pid="5" name="MSIP_Label_4f288355-fb4c-44cd-b9ca-40cfc2aee5f8_Name">
    <vt:lpwstr>Non Sensitive_1</vt:lpwstr>
  </property>
  <property fmtid="{D5CDD505-2E9C-101B-9397-08002B2CF9AE}" pid="6" name="MSIP_Label_4f288355-fb4c-44cd-b9ca-40cfc2aee5f8_SiteId">
    <vt:lpwstr>0b11c524-9a1c-4e1b-84cb-6336aefc2243</vt:lpwstr>
  </property>
  <property fmtid="{D5CDD505-2E9C-101B-9397-08002B2CF9AE}" pid="7" name="MSIP_Label_4f288355-fb4c-44cd-b9ca-40cfc2aee5f8_ActionId">
    <vt:lpwstr>cf44af7e-b12b-417c-88ac-b2494dc1dd7a</vt:lpwstr>
  </property>
  <property fmtid="{D5CDD505-2E9C-101B-9397-08002B2CF9AE}" pid="8" name="MSIP_Label_4f288355-fb4c-44cd-b9ca-40cfc2aee5f8_ContentBits">
    <vt:lpwstr>0</vt:lpwstr>
  </property>
</Properties>
</file>