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0" r:id="rId2"/>
    <p:sldId id="341" r:id="rId3"/>
    <p:sldId id="342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9CDDA-A4CB-48FE-BE05-A1F1C31BE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7CA3A0-BA62-424E-9863-A0DD8BA4A9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8A2C2-2AF1-45C2-9E3D-58F9EF690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F9AB3-6385-4464-9222-1AB60C7EF05D}" type="datetimeFigureOut">
              <a:rPr lang="en-SG" smtClean="0"/>
              <a:t>10/1/2022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48714-4752-473D-82B8-8DCDA00CC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EA835-C1F2-485B-8B4D-EED6890A0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39A2-CABC-4914-85C7-46B2A9A0FED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68139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453FC-4B1A-4FD2-9B7E-BC1C3C3A3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B68166-2831-44C0-8667-D7A7DCC43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3AC03-D1DD-4857-ADDA-02C4E1DF0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F9AB3-6385-4464-9222-1AB60C7EF05D}" type="datetimeFigureOut">
              <a:rPr lang="en-SG" smtClean="0"/>
              <a:t>10/1/2022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886B1-A178-4812-8ED4-76FFD5CCA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E1E0B-AD1F-456E-9985-304DE62C6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39A2-CABC-4914-85C7-46B2A9A0FED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9439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3E3D4F-E9A0-43B5-96A2-8FE9B22166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6C71C2-BEF4-4644-B2E0-038A92215D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C97E7-9171-4428-BEB7-9788A9329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F9AB3-6385-4464-9222-1AB60C7EF05D}" type="datetimeFigureOut">
              <a:rPr lang="en-SG" smtClean="0"/>
              <a:t>10/1/2022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30DFC-D7F5-4CCA-8456-1CCCC370A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EA5D2-D495-445F-8063-F3BD3CFE5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39A2-CABC-4914-85C7-46B2A9A0FED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9535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1CA3E-5E93-4221-B18A-450F51462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841F3-067B-49C2-B7A3-5F9AA9141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DDA29-C637-4142-B311-5B7F1A6EB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F9AB3-6385-4464-9222-1AB60C7EF05D}" type="datetimeFigureOut">
              <a:rPr lang="en-SG" smtClean="0"/>
              <a:t>10/1/2022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F86BB-D937-49E7-AB15-547E68E6C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9EA98-E150-4C22-8570-5563BBBE8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39A2-CABC-4914-85C7-46B2A9A0FED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29116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4350-9272-405F-B1A8-CD07D9A50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F7196-2AD1-42E8-937F-C0C17C177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8C503-A506-4BD4-B50F-CB65AD0F6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F9AB3-6385-4464-9222-1AB60C7EF05D}" type="datetimeFigureOut">
              <a:rPr lang="en-SG" smtClean="0"/>
              <a:t>10/1/2022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86365-B723-4CAD-B7A9-FFB279917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CA64C-2A82-462D-B44D-8BCFADF31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39A2-CABC-4914-85C7-46B2A9A0FED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3527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C1AB8-76F2-446A-AFB5-EBD42F542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A7F5B-9F2E-4558-B243-96D02EBCA9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45C695-AF20-4246-988F-539489838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8E1E06-ED88-4261-AC02-F8D7E4267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F9AB3-6385-4464-9222-1AB60C7EF05D}" type="datetimeFigureOut">
              <a:rPr lang="en-SG" smtClean="0"/>
              <a:t>10/1/2022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E9117A-3F5A-4CD1-B278-3098518DC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E96E2B-8C42-492C-9140-71BCAC1C3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39A2-CABC-4914-85C7-46B2A9A0FED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08846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30CF6-09C4-4AD9-B7CA-D79E28A4E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7F381-AEB8-4B91-A901-A6FF02E3C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9D89F-25CC-4AD2-8EA1-09C2778DC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F57553-D2A1-479D-B2C9-CE8007B73A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4796FD-1F68-4A78-A167-CD17428A9E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45C369-FE0D-4208-8948-F03807B9B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F9AB3-6385-4464-9222-1AB60C7EF05D}" type="datetimeFigureOut">
              <a:rPr lang="en-SG" smtClean="0"/>
              <a:t>10/1/2022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7AFDAC-C99E-4475-95AB-F6203FB72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08083F-9A33-4299-B89F-582F0209C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39A2-CABC-4914-85C7-46B2A9A0FED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27364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84691-D9BB-4A78-8957-09C9E2BD9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3451BD-C408-489A-9761-1BE31F059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F9AB3-6385-4464-9222-1AB60C7EF05D}" type="datetimeFigureOut">
              <a:rPr lang="en-SG" smtClean="0"/>
              <a:t>10/1/2022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95B51E-F90D-4417-8664-B75789D02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479A11-8790-4CE3-B2EA-DFB417992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39A2-CABC-4914-85C7-46B2A9A0FED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81427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478729-6496-465B-8D9A-6E3E8D2A1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F9AB3-6385-4464-9222-1AB60C7EF05D}" type="datetimeFigureOut">
              <a:rPr lang="en-SG" smtClean="0"/>
              <a:t>10/1/2022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6BADF8-E786-486D-9E64-716FDD3E2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277CA-CB40-4DE2-BC2C-5C42332E8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39A2-CABC-4914-85C7-46B2A9A0FED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9962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922B-A028-4123-B0CE-F802949E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3E9A8-5F63-4C66-BC8A-5DD391F8D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CB39C5-38D6-4F52-9A86-04C3741FCA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A31757-928E-44E8-8C37-D0C233AA0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F9AB3-6385-4464-9222-1AB60C7EF05D}" type="datetimeFigureOut">
              <a:rPr lang="en-SG" smtClean="0"/>
              <a:t>10/1/2022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D6F273-16F5-4FC8-8D3E-8B57BD2A1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668679-4908-4B48-A24E-8FA24387D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39A2-CABC-4914-85C7-46B2A9A0FED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86320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D7E91-9852-4017-BA9C-543C804A6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B8AB52-184B-44AD-B5B9-630640C3B5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C2274A-6021-49A5-A47E-628A9F9DEB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31715F-E1DC-4A19-8CC0-36B541131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F9AB3-6385-4464-9222-1AB60C7EF05D}" type="datetimeFigureOut">
              <a:rPr lang="en-SG" smtClean="0"/>
              <a:t>10/1/2022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A28C0-F95E-4617-9DE1-93B64A69F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B8DF9F-2C8B-4C82-AD9A-F20D3678B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39A2-CABC-4914-85C7-46B2A9A0FED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8651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581D92-398F-4A09-845F-74BC7C834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82DD4-E8D6-437D-81AA-9A615A733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A58B8-545A-4279-B881-11E62C26C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F9AB3-6385-4464-9222-1AB60C7EF05D}" type="datetimeFigureOut">
              <a:rPr lang="en-SG" smtClean="0"/>
              <a:t>10/1/2022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95C99-2D7C-4494-8295-63CEF6EAA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5AE19-54D1-4317-BBF0-B0B85C2EF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439A2-CABC-4914-85C7-46B2A9A0FED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9929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ngimg.com/download/15622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fireworks-explosion-firecracker-40954/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celebration-fireworks-green-night-152950/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ngimg.com/download/15620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70D9A-0369-4DA4-B430-18A81CEF51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Pongal Know Your Numbers</a:t>
            </a:r>
            <a:endParaRPr lang="en-SG" dirty="0"/>
          </a:p>
        </p:txBody>
      </p:sp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3913D4A4-D7F1-4A86-A321-DBEE7A3D071A}"/>
              </a:ext>
            </a:extLst>
          </p:cNvPr>
          <p:cNvSpPr/>
          <p:nvPr/>
        </p:nvSpPr>
        <p:spPr>
          <a:xfrm>
            <a:off x="4341413" y="3753016"/>
            <a:ext cx="3347499" cy="787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START</a:t>
            </a:r>
            <a:endParaRPr lang="en-SG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040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3B1795-C2AF-42E9-9D6B-18D59D640440}"/>
              </a:ext>
            </a:extLst>
          </p:cNvPr>
          <p:cNvSpPr txBox="1"/>
          <p:nvPr/>
        </p:nvSpPr>
        <p:spPr>
          <a:xfrm>
            <a:off x="1600202" y="2514602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cs typeface="Times New Roman" panose="02020603050405020304" pitchFamily="18" charset="0"/>
              </a:rPr>
              <a:t>Oops! Please Try Again </a:t>
            </a:r>
            <a:endParaRPr lang="en-SG" sz="4400" dirty="0"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01B72B00-C5C0-4035-A277-7C88684E5F49}"/>
              </a:ext>
            </a:extLst>
          </p:cNvPr>
          <p:cNvSpPr/>
          <p:nvPr/>
        </p:nvSpPr>
        <p:spPr>
          <a:xfrm>
            <a:off x="4381501" y="3522133"/>
            <a:ext cx="3429001" cy="76944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TRY AGAIN</a:t>
            </a:r>
            <a:endParaRPr lang="en-SG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16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631996-BD3D-407A-8465-FD99C8B88EAB}"/>
              </a:ext>
            </a:extLst>
          </p:cNvPr>
          <p:cNvSpPr txBox="1"/>
          <p:nvPr/>
        </p:nvSpPr>
        <p:spPr>
          <a:xfrm>
            <a:off x="1510748" y="382172"/>
            <a:ext cx="81898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How many </a:t>
            </a:r>
            <a:r>
              <a:rPr lang="en-US" sz="4400" b="1" dirty="0"/>
              <a:t>dancers</a:t>
            </a:r>
            <a:r>
              <a:rPr lang="en-US" sz="4400" dirty="0"/>
              <a:t> are there ?</a:t>
            </a:r>
            <a:endParaRPr lang="en-SG" sz="4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F9A021-6D83-41F9-B6D3-047A623A6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199" y="1647656"/>
            <a:ext cx="5165884" cy="4208480"/>
          </a:xfrm>
          <a:prstGeom prst="rect">
            <a:avLst/>
          </a:prstGeom>
        </p:spPr>
      </p:pic>
      <p:sp>
        <p:nvSpPr>
          <p:cNvPr id="7" name="Oval 6">
            <a:hlinkClick r:id="rId3" action="ppaction://hlinksldjump"/>
            <a:extLst>
              <a:ext uri="{FF2B5EF4-FFF2-40B4-BE49-F238E27FC236}">
                <a16:creationId xmlns:a16="http://schemas.microsoft.com/office/drawing/2014/main" id="{E48EF4DF-C00A-45A7-9D82-18E267496CB2}"/>
              </a:ext>
            </a:extLst>
          </p:cNvPr>
          <p:cNvSpPr/>
          <p:nvPr/>
        </p:nvSpPr>
        <p:spPr>
          <a:xfrm>
            <a:off x="8969072" y="1379964"/>
            <a:ext cx="1288110" cy="12227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7</a:t>
            </a:r>
            <a:endParaRPr lang="en-SG" sz="4400" dirty="0">
              <a:solidFill>
                <a:srgbClr val="FF0000"/>
              </a:solidFill>
            </a:endParaRPr>
          </a:p>
        </p:txBody>
      </p:sp>
      <p:sp>
        <p:nvSpPr>
          <p:cNvPr id="8" name="Oval 7">
            <a:hlinkClick r:id="rId4" action="ppaction://hlinksldjump"/>
            <a:extLst>
              <a:ext uri="{FF2B5EF4-FFF2-40B4-BE49-F238E27FC236}">
                <a16:creationId xmlns:a16="http://schemas.microsoft.com/office/drawing/2014/main" id="{C009DB51-DF92-4A19-A2D4-3A038DF61EC4}"/>
              </a:ext>
            </a:extLst>
          </p:cNvPr>
          <p:cNvSpPr/>
          <p:nvPr/>
        </p:nvSpPr>
        <p:spPr>
          <a:xfrm>
            <a:off x="8969072" y="3098771"/>
            <a:ext cx="1288110" cy="12227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9</a:t>
            </a:r>
            <a:endParaRPr lang="en-SG" sz="4400" dirty="0">
              <a:solidFill>
                <a:srgbClr val="FF0000"/>
              </a:solidFill>
            </a:endParaRPr>
          </a:p>
        </p:txBody>
      </p:sp>
      <p:sp>
        <p:nvSpPr>
          <p:cNvPr id="9" name="Oval 8">
            <a:hlinkClick r:id="rId3" action="ppaction://hlinksldjump"/>
            <a:extLst>
              <a:ext uri="{FF2B5EF4-FFF2-40B4-BE49-F238E27FC236}">
                <a16:creationId xmlns:a16="http://schemas.microsoft.com/office/drawing/2014/main" id="{7498F37A-2203-4B72-B7A1-C693A0B729CE}"/>
              </a:ext>
            </a:extLst>
          </p:cNvPr>
          <p:cNvSpPr/>
          <p:nvPr/>
        </p:nvSpPr>
        <p:spPr>
          <a:xfrm>
            <a:off x="8969070" y="4633372"/>
            <a:ext cx="1288110" cy="12227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8</a:t>
            </a:r>
            <a:endParaRPr lang="en-SG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529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9BA21DF-D01D-4759-8EC9-947A0162CA8D}"/>
              </a:ext>
            </a:extLst>
          </p:cNvPr>
          <p:cNvSpPr txBox="1"/>
          <p:nvPr/>
        </p:nvSpPr>
        <p:spPr>
          <a:xfrm>
            <a:off x="3506748" y="238247"/>
            <a:ext cx="4986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CORRECT </a:t>
            </a:r>
            <a:endParaRPr lang="en-SG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627D20-0F83-445A-AFB9-C1F7765DA6FD}"/>
              </a:ext>
            </a:extLst>
          </p:cNvPr>
          <p:cNvSpPr txBox="1"/>
          <p:nvPr/>
        </p:nvSpPr>
        <p:spPr>
          <a:xfrm>
            <a:off x="2719347" y="1007686"/>
            <a:ext cx="6561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There are </a:t>
            </a:r>
            <a:r>
              <a:rPr lang="en-US" sz="4400" b="1" dirty="0"/>
              <a:t>9 dancers! </a:t>
            </a:r>
            <a:endParaRPr lang="en-SG" sz="44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952C7B-302E-4D3D-B45E-56FD6C14E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838" y="1777128"/>
            <a:ext cx="5101776" cy="41562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F54DD4-5663-43F0-A34A-517481EA7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25635" y="238246"/>
            <a:ext cx="2715402" cy="35386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1C1391-2A9F-4118-8087-429732F0B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822320" y="565574"/>
            <a:ext cx="2715402" cy="353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8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3B1795-C2AF-42E9-9D6B-18D59D640440}"/>
              </a:ext>
            </a:extLst>
          </p:cNvPr>
          <p:cNvSpPr txBox="1"/>
          <p:nvPr/>
        </p:nvSpPr>
        <p:spPr>
          <a:xfrm>
            <a:off x="1600202" y="2514602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Oops! Please Try Again </a:t>
            </a:r>
            <a:endParaRPr lang="en-SG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01B72B00-C5C0-4035-A277-7C88684E5F49}"/>
              </a:ext>
            </a:extLst>
          </p:cNvPr>
          <p:cNvSpPr/>
          <p:nvPr/>
        </p:nvSpPr>
        <p:spPr>
          <a:xfrm>
            <a:off x="4381501" y="3522133"/>
            <a:ext cx="3429001" cy="76944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TRY AGAIN</a:t>
            </a:r>
            <a:endParaRPr lang="en-SG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543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B2E83F8-787E-459B-A72B-D832C62C9B68}"/>
              </a:ext>
            </a:extLst>
          </p:cNvPr>
          <p:cNvSpPr txBox="1"/>
          <p:nvPr/>
        </p:nvSpPr>
        <p:spPr>
          <a:xfrm>
            <a:off x="1884459" y="795130"/>
            <a:ext cx="81898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How many </a:t>
            </a:r>
            <a:r>
              <a:rPr lang="en-US" sz="4400" b="1" dirty="0"/>
              <a:t>pots</a:t>
            </a:r>
            <a:r>
              <a:rPr lang="en-US" sz="4400" dirty="0"/>
              <a:t> are there ?</a:t>
            </a:r>
            <a:endParaRPr lang="en-SG" sz="4400" dirty="0"/>
          </a:p>
        </p:txBody>
      </p:sp>
      <p:sp>
        <p:nvSpPr>
          <p:cNvPr id="9" name="Oval 8">
            <a:hlinkClick r:id="rId2" action="ppaction://hlinksldjump"/>
            <a:extLst>
              <a:ext uri="{FF2B5EF4-FFF2-40B4-BE49-F238E27FC236}">
                <a16:creationId xmlns:a16="http://schemas.microsoft.com/office/drawing/2014/main" id="{28F78038-1201-47DC-A429-F56D0BBCCB29}"/>
              </a:ext>
            </a:extLst>
          </p:cNvPr>
          <p:cNvSpPr/>
          <p:nvPr/>
        </p:nvSpPr>
        <p:spPr>
          <a:xfrm>
            <a:off x="9191710" y="1337557"/>
            <a:ext cx="1288110" cy="12227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2</a:t>
            </a:r>
            <a:endParaRPr lang="en-SG" sz="4400" dirty="0">
              <a:solidFill>
                <a:srgbClr val="FF0000"/>
              </a:solidFill>
            </a:endParaRPr>
          </a:p>
        </p:txBody>
      </p:sp>
      <p:sp>
        <p:nvSpPr>
          <p:cNvPr id="10" name="Oval 9">
            <a:hlinkClick r:id="rId2" action="ppaction://hlinksldjump"/>
            <a:extLst>
              <a:ext uri="{FF2B5EF4-FFF2-40B4-BE49-F238E27FC236}">
                <a16:creationId xmlns:a16="http://schemas.microsoft.com/office/drawing/2014/main" id="{DF7B9E8A-3C8A-4465-A786-A4D00CED55D3}"/>
              </a:ext>
            </a:extLst>
          </p:cNvPr>
          <p:cNvSpPr/>
          <p:nvPr/>
        </p:nvSpPr>
        <p:spPr>
          <a:xfrm>
            <a:off x="9191710" y="3056364"/>
            <a:ext cx="1288110" cy="12227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  <a:endParaRPr lang="en-SG" sz="4400" dirty="0">
              <a:solidFill>
                <a:srgbClr val="FF0000"/>
              </a:solidFill>
            </a:endParaRPr>
          </a:p>
        </p:txBody>
      </p:sp>
      <p:sp>
        <p:nvSpPr>
          <p:cNvPr id="11" name="Oval 10">
            <a:hlinkClick r:id="rId3" action="ppaction://hlinksldjump"/>
            <a:extLst>
              <a:ext uri="{FF2B5EF4-FFF2-40B4-BE49-F238E27FC236}">
                <a16:creationId xmlns:a16="http://schemas.microsoft.com/office/drawing/2014/main" id="{37D61ED0-3460-426C-AC09-EBD1FCFB0D1F}"/>
              </a:ext>
            </a:extLst>
          </p:cNvPr>
          <p:cNvSpPr/>
          <p:nvPr/>
        </p:nvSpPr>
        <p:spPr>
          <a:xfrm>
            <a:off x="9191708" y="4590965"/>
            <a:ext cx="1288110" cy="12227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3</a:t>
            </a:r>
            <a:endParaRPr lang="en-SG" sz="4400" dirty="0">
              <a:solidFill>
                <a:srgbClr val="FF0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A38FCF9-40EF-44D7-8286-1E2BED85B6F6}"/>
              </a:ext>
            </a:extLst>
          </p:cNvPr>
          <p:cNvGrpSpPr/>
          <p:nvPr/>
        </p:nvGrpSpPr>
        <p:grpSpPr>
          <a:xfrm>
            <a:off x="2116292" y="2268841"/>
            <a:ext cx="6116781" cy="2797810"/>
            <a:chOff x="2179903" y="2647784"/>
            <a:chExt cx="6116781" cy="279781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1B3BD66-8234-477B-91CD-5929BB588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9903" y="2647784"/>
              <a:ext cx="2038927" cy="279781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B3A5FF0-A865-4733-8461-ED2C5B9BE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8830" y="2647784"/>
              <a:ext cx="2038927" cy="279781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EC86AAC-0168-4557-B8AB-53A5A1D17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7757" y="2647784"/>
              <a:ext cx="2038927" cy="27978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3959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B3FB99-A019-498E-99D7-2CA11B47BA5F}"/>
              </a:ext>
            </a:extLst>
          </p:cNvPr>
          <p:cNvSpPr txBox="1"/>
          <p:nvPr/>
        </p:nvSpPr>
        <p:spPr>
          <a:xfrm>
            <a:off x="3530602" y="778935"/>
            <a:ext cx="4986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CORRECT </a:t>
            </a:r>
            <a:endParaRPr lang="en-SG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796896-FD84-4CEE-B896-84362CC315C3}"/>
              </a:ext>
            </a:extLst>
          </p:cNvPr>
          <p:cNvSpPr txBox="1"/>
          <p:nvPr/>
        </p:nvSpPr>
        <p:spPr>
          <a:xfrm>
            <a:off x="2743201" y="1548374"/>
            <a:ext cx="6561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There are </a:t>
            </a:r>
            <a:r>
              <a:rPr lang="en-US" sz="4400" b="1" dirty="0"/>
              <a:t>3 pots! </a:t>
            </a:r>
            <a:endParaRPr lang="en-SG" sz="4400" b="1" dirty="0"/>
          </a:p>
        </p:txBody>
      </p:sp>
      <p:sp>
        <p:nvSpPr>
          <p:cNvPr id="10" name="Rectangle 9">
            <a:hlinkClick r:id="rId2" action="ppaction://hlinksldjump"/>
            <a:extLst>
              <a:ext uri="{FF2B5EF4-FFF2-40B4-BE49-F238E27FC236}">
                <a16:creationId xmlns:a16="http://schemas.microsoft.com/office/drawing/2014/main" id="{32F9A6D8-CE22-4AEE-9C3B-764AA89DF67E}"/>
              </a:ext>
            </a:extLst>
          </p:cNvPr>
          <p:cNvSpPr/>
          <p:nvPr/>
        </p:nvSpPr>
        <p:spPr>
          <a:xfrm>
            <a:off x="9987354" y="5248452"/>
            <a:ext cx="2021693" cy="6942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NEXT</a:t>
            </a:r>
            <a:endParaRPr lang="en-SG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7830B3-E3CD-4FBC-8403-8436707E743C}"/>
              </a:ext>
            </a:extLst>
          </p:cNvPr>
          <p:cNvGrpSpPr/>
          <p:nvPr/>
        </p:nvGrpSpPr>
        <p:grpSpPr>
          <a:xfrm>
            <a:off x="2965643" y="2586893"/>
            <a:ext cx="6116781" cy="2797810"/>
            <a:chOff x="2179903" y="2647784"/>
            <a:chExt cx="6116781" cy="279781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3D1968F-AA76-42D2-B1D2-43331313C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9903" y="2647784"/>
              <a:ext cx="2038927" cy="279781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506B3C7-98E1-4522-9C75-87D69A58D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8830" y="2647784"/>
              <a:ext cx="2038927" cy="279781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F2B6EEF-E10E-4430-BA30-E61493E7B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7757" y="2647784"/>
              <a:ext cx="2038927" cy="2797810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25D3C69-6ECE-4874-9209-3C97730049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07112" y="333955"/>
            <a:ext cx="3107201" cy="29749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2F7223-22E2-4714-B712-5F614240D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236593" y="333955"/>
            <a:ext cx="3107201" cy="297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6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3B1795-C2AF-42E9-9D6B-18D59D640440}"/>
              </a:ext>
            </a:extLst>
          </p:cNvPr>
          <p:cNvSpPr txBox="1"/>
          <p:nvPr/>
        </p:nvSpPr>
        <p:spPr>
          <a:xfrm>
            <a:off x="1600202" y="2514602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cs typeface="Times New Roman" panose="02020603050405020304" pitchFamily="18" charset="0"/>
              </a:rPr>
              <a:t>Oops! Please Try Again </a:t>
            </a:r>
            <a:endParaRPr lang="en-SG" sz="4400" dirty="0"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01B72B00-C5C0-4035-A277-7C88684E5F49}"/>
              </a:ext>
            </a:extLst>
          </p:cNvPr>
          <p:cNvSpPr/>
          <p:nvPr/>
        </p:nvSpPr>
        <p:spPr>
          <a:xfrm>
            <a:off x="4381501" y="3522133"/>
            <a:ext cx="3429001" cy="76944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TRY AGAIN</a:t>
            </a:r>
            <a:endParaRPr lang="en-SG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870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C27AFF-725A-4479-B1DD-34573BFE03CC}"/>
              </a:ext>
            </a:extLst>
          </p:cNvPr>
          <p:cNvSpPr txBox="1"/>
          <p:nvPr/>
        </p:nvSpPr>
        <p:spPr>
          <a:xfrm>
            <a:off x="1028368" y="446704"/>
            <a:ext cx="9279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How many </a:t>
            </a:r>
            <a:r>
              <a:rPr lang="en-US" sz="4400" b="1" dirty="0"/>
              <a:t>sugarcanes</a:t>
            </a:r>
            <a:r>
              <a:rPr lang="en-US" sz="4400" dirty="0"/>
              <a:t> are there ?</a:t>
            </a:r>
            <a:endParaRPr lang="en-SG" sz="4400" dirty="0"/>
          </a:p>
        </p:txBody>
      </p:sp>
      <p:sp>
        <p:nvSpPr>
          <p:cNvPr id="4" name="Oval 3">
            <a:hlinkClick r:id="rId2" action="ppaction://hlinksldjump"/>
            <a:extLst>
              <a:ext uri="{FF2B5EF4-FFF2-40B4-BE49-F238E27FC236}">
                <a16:creationId xmlns:a16="http://schemas.microsoft.com/office/drawing/2014/main" id="{1CE8C249-3133-4B3D-930C-104AB127604F}"/>
              </a:ext>
            </a:extLst>
          </p:cNvPr>
          <p:cNvSpPr/>
          <p:nvPr/>
        </p:nvSpPr>
        <p:spPr>
          <a:xfrm>
            <a:off x="9019431" y="1319815"/>
            <a:ext cx="1288110" cy="12227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7</a:t>
            </a:r>
            <a:endParaRPr lang="en-SG" sz="4400" dirty="0">
              <a:solidFill>
                <a:srgbClr val="FF0000"/>
              </a:solidFill>
            </a:endParaRPr>
          </a:p>
        </p:txBody>
      </p:sp>
      <p:sp>
        <p:nvSpPr>
          <p:cNvPr id="5" name="Oval 4">
            <a:hlinkClick r:id="rId3" action="ppaction://hlinksldjump"/>
            <a:extLst>
              <a:ext uri="{FF2B5EF4-FFF2-40B4-BE49-F238E27FC236}">
                <a16:creationId xmlns:a16="http://schemas.microsoft.com/office/drawing/2014/main" id="{BA72DF05-DADB-46E1-B7E0-68C1B8D8F702}"/>
              </a:ext>
            </a:extLst>
          </p:cNvPr>
          <p:cNvSpPr/>
          <p:nvPr/>
        </p:nvSpPr>
        <p:spPr>
          <a:xfrm>
            <a:off x="9019433" y="3038622"/>
            <a:ext cx="1288110" cy="12227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6</a:t>
            </a:r>
            <a:endParaRPr lang="en-SG" sz="4400" dirty="0">
              <a:solidFill>
                <a:srgbClr val="FF0000"/>
              </a:solidFill>
            </a:endParaRPr>
          </a:p>
        </p:txBody>
      </p:sp>
      <p:sp>
        <p:nvSpPr>
          <p:cNvPr id="6" name="Oval 5">
            <a:hlinkClick r:id="rId2" action="ppaction://hlinksldjump"/>
            <a:extLst>
              <a:ext uri="{FF2B5EF4-FFF2-40B4-BE49-F238E27FC236}">
                <a16:creationId xmlns:a16="http://schemas.microsoft.com/office/drawing/2014/main" id="{D19C0280-31E0-4D40-A2B0-2C9309074EDB}"/>
              </a:ext>
            </a:extLst>
          </p:cNvPr>
          <p:cNvSpPr/>
          <p:nvPr/>
        </p:nvSpPr>
        <p:spPr>
          <a:xfrm>
            <a:off x="9019431" y="4573223"/>
            <a:ext cx="1288110" cy="12227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5</a:t>
            </a:r>
            <a:endParaRPr lang="en-SG" sz="4400" dirty="0">
              <a:solidFill>
                <a:srgbClr val="FF000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D47C1B-41E9-439D-AD38-CA986A6A94A4}"/>
              </a:ext>
            </a:extLst>
          </p:cNvPr>
          <p:cNvGrpSpPr/>
          <p:nvPr/>
        </p:nvGrpSpPr>
        <p:grpSpPr>
          <a:xfrm>
            <a:off x="2328834" y="1415230"/>
            <a:ext cx="5141417" cy="3864791"/>
            <a:chOff x="2217516" y="1319814"/>
            <a:chExt cx="5141417" cy="386479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06ADFAA-37CF-4E51-A353-47809FC8B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7516" y="1319815"/>
              <a:ext cx="2191056" cy="385816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EB95AF-A873-4F37-B8F2-A1BC075BC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7541" y="1319814"/>
              <a:ext cx="2191056" cy="385816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D99803D-84C2-4158-BE58-EAEC7A8C3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7877" y="1326442"/>
              <a:ext cx="2191056" cy="38581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9586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5FF1E3-23CD-4DBB-ABA5-914F426977B8}"/>
              </a:ext>
            </a:extLst>
          </p:cNvPr>
          <p:cNvSpPr txBox="1"/>
          <p:nvPr/>
        </p:nvSpPr>
        <p:spPr>
          <a:xfrm>
            <a:off x="3522651" y="209874"/>
            <a:ext cx="4986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CORRECT </a:t>
            </a:r>
            <a:endParaRPr lang="en-SG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FE153E-47B6-4551-85E7-EC4ABB0D44A5}"/>
              </a:ext>
            </a:extLst>
          </p:cNvPr>
          <p:cNvSpPr txBox="1"/>
          <p:nvPr/>
        </p:nvSpPr>
        <p:spPr>
          <a:xfrm>
            <a:off x="2735250" y="979313"/>
            <a:ext cx="6561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There are </a:t>
            </a:r>
            <a:r>
              <a:rPr lang="en-US" sz="4400" b="1" dirty="0"/>
              <a:t>6 sugarcanes! </a:t>
            </a:r>
            <a:endParaRPr lang="en-SG" sz="4400" b="1" dirty="0"/>
          </a:p>
        </p:txBody>
      </p:sp>
      <p:sp>
        <p:nvSpPr>
          <p:cNvPr id="7" name="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C98D29ED-B4F2-419C-B09B-4F2AC98187FF}"/>
              </a:ext>
            </a:extLst>
          </p:cNvPr>
          <p:cNvSpPr/>
          <p:nvPr/>
        </p:nvSpPr>
        <p:spPr>
          <a:xfrm>
            <a:off x="9931180" y="5296160"/>
            <a:ext cx="2013742" cy="6942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NEXT</a:t>
            </a:r>
            <a:endParaRPr lang="en-SG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72569FA-9AD0-450D-BD9C-2767F71443EB}"/>
              </a:ext>
            </a:extLst>
          </p:cNvPr>
          <p:cNvGrpSpPr/>
          <p:nvPr/>
        </p:nvGrpSpPr>
        <p:grpSpPr>
          <a:xfrm>
            <a:off x="3251186" y="1685574"/>
            <a:ext cx="5141417" cy="3864791"/>
            <a:chOff x="2217516" y="1319814"/>
            <a:chExt cx="5141417" cy="386479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260B7EB-F7D2-467D-8107-5C383FF90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7516" y="1319815"/>
              <a:ext cx="2191056" cy="385816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6A0BA53-A071-4C84-87CF-DC1A94C62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7541" y="1319814"/>
              <a:ext cx="2191056" cy="385816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841D499-7A02-4AD4-A970-D90D50EE2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7877" y="1326442"/>
              <a:ext cx="2191056" cy="3858163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EC8882D-5AD2-4E44-BB78-82E6A3509B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22101" y="209874"/>
            <a:ext cx="2642170" cy="26131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C74C9A-9EE6-4652-B696-978BB409BB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143156" y="594594"/>
            <a:ext cx="2642170" cy="261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9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3B1795-C2AF-42E9-9D6B-18D59D640440}"/>
              </a:ext>
            </a:extLst>
          </p:cNvPr>
          <p:cNvSpPr txBox="1"/>
          <p:nvPr/>
        </p:nvSpPr>
        <p:spPr>
          <a:xfrm>
            <a:off x="1600202" y="2514602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cs typeface="Times New Roman" panose="02020603050405020304" pitchFamily="18" charset="0"/>
              </a:rPr>
              <a:t>Oops! Please Try Again </a:t>
            </a:r>
            <a:endParaRPr lang="en-SG" sz="4400" dirty="0"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01B72B00-C5C0-4035-A277-7C88684E5F49}"/>
              </a:ext>
            </a:extLst>
          </p:cNvPr>
          <p:cNvSpPr/>
          <p:nvPr/>
        </p:nvSpPr>
        <p:spPr>
          <a:xfrm>
            <a:off x="4381501" y="3522133"/>
            <a:ext cx="3429001" cy="76944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TRY AGAIN</a:t>
            </a:r>
            <a:endParaRPr lang="en-SG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82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7F05401-C55B-4EF2-BFBF-0ACFE7798EF4}"/>
              </a:ext>
            </a:extLst>
          </p:cNvPr>
          <p:cNvSpPr txBox="1"/>
          <p:nvPr/>
        </p:nvSpPr>
        <p:spPr>
          <a:xfrm>
            <a:off x="1876508" y="576759"/>
            <a:ext cx="81898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How many </a:t>
            </a:r>
            <a:r>
              <a:rPr lang="en-US" sz="4400" b="1" dirty="0"/>
              <a:t>cows</a:t>
            </a:r>
            <a:r>
              <a:rPr lang="en-US" sz="4400" dirty="0"/>
              <a:t> are there ?</a:t>
            </a:r>
            <a:endParaRPr lang="en-SG" sz="4400" dirty="0"/>
          </a:p>
        </p:txBody>
      </p:sp>
      <p:sp>
        <p:nvSpPr>
          <p:cNvPr id="13" name="Oval 12">
            <a:hlinkClick r:id="rId2" action="ppaction://hlinksldjump"/>
            <a:extLst>
              <a:ext uri="{FF2B5EF4-FFF2-40B4-BE49-F238E27FC236}">
                <a16:creationId xmlns:a16="http://schemas.microsoft.com/office/drawing/2014/main" id="{D5116F29-4697-40D5-BAD4-AD7D6E17702D}"/>
              </a:ext>
            </a:extLst>
          </p:cNvPr>
          <p:cNvSpPr/>
          <p:nvPr/>
        </p:nvSpPr>
        <p:spPr>
          <a:xfrm>
            <a:off x="9069447" y="1448875"/>
            <a:ext cx="1288110" cy="12227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5</a:t>
            </a:r>
            <a:endParaRPr lang="en-SG" sz="4400" dirty="0">
              <a:solidFill>
                <a:srgbClr val="FF0000"/>
              </a:solidFill>
            </a:endParaRPr>
          </a:p>
        </p:txBody>
      </p:sp>
      <p:sp>
        <p:nvSpPr>
          <p:cNvPr id="14" name="Oval 13">
            <a:hlinkClick r:id="rId2" action="ppaction://hlinksldjump"/>
            <a:extLst>
              <a:ext uri="{FF2B5EF4-FFF2-40B4-BE49-F238E27FC236}">
                <a16:creationId xmlns:a16="http://schemas.microsoft.com/office/drawing/2014/main" id="{035EC58B-552E-4074-8891-42B289BCF04E}"/>
              </a:ext>
            </a:extLst>
          </p:cNvPr>
          <p:cNvSpPr/>
          <p:nvPr/>
        </p:nvSpPr>
        <p:spPr>
          <a:xfrm>
            <a:off x="9069447" y="3167682"/>
            <a:ext cx="1288110" cy="12227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3</a:t>
            </a:r>
            <a:endParaRPr lang="en-SG" sz="4400" dirty="0">
              <a:solidFill>
                <a:srgbClr val="FF0000"/>
              </a:solidFill>
            </a:endParaRPr>
          </a:p>
        </p:txBody>
      </p:sp>
      <p:sp>
        <p:nvSpPr>
          <p:cNvPr id="15" name="Oval 14">
            <a:hlinkClick r:id="rId3" action="ppaction://hlinksldjump"/>
            <a:extLst>
              <a:ext uri="{FF2B5EF4-FFF2-40B4-BE49-F238E27FC236}">
                <a16:creationId xmlns:a16="http://schemas.microsoft.com/office/drawing/2014/main" id="{D148A40A-BE1B-4108-8E7C-6A39DED5E351}"/>
              </a:ext>
            </a:extLst>
          </p:cNvPr>
          <p:cNvSpPr/>
          <p:nvPr/>
        </p:nvSpPr>
        <p:spPr>
          <a:xfrm>
            <a:off x="9069445" y="4702283"/>
            <a:ext cx="1288110" cy="12227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  <a:endParaRPr lang="en-SG" sz="4400" dirty="0">
              <a:solidFill>
                <a:srgbClr val="FF000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FEA545-E03B-4A5F-B841-66F2FFA3BCCC}"/>
              </a:ext>
            </a:extLst>
          </p:cNvPr>
          <p:cNvGrpSpPr/>
          <p:nvPr/>
        </p:nvGrpSpPr>
        <p:grpSpPr>
          <a:xfrm>
            <a:off x="2870693" y="1641738"/>
            <a:ext cx="4229823" cy="3574523"/>
            <a:chOff x="2759374" y="1630174"/>
            <a:chExt cx="4889162" cy="42740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07DAD14-2B38-44E9-A4A2-B3458D5BE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9374" y="1630174"/>
              <a:ext cx="2362424" cy="214889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B4ABB4C-77D5-46A8-8DFF-5CB8818DE7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66604" y="1630174"/>
              <a:ext cx="2126402" cy="212519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FAA753F-E3FD-42B3-88C4-CCADBB1CE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0453" y="3755365"/>
              <a:ext cx="2362424" cy="214889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E74DA90-C65E-42F7-9B9F-399337A63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96326" y="3746084"/>
              <a:ext cx="2352210" cy="21488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2060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3581BE-EF00-4FF3-8611-4E883500D29C}"/>
              </a:ext>
            </a:extLst>
          </p:cNvPr>
          <p:cNvSpPr txBox="1"/>
          <p:nvPr/>
        </p:nvSpPr>
        <p:spPr>
          <a:xfrm>
            <a:off x="3482894" y="301856"/>
            <a:ext cx="4986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CORRECT </a:t>
            </a:r>
            <a:endParaRPr lang="en-SG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7C4ADB-3B0F-4E56-9482-E20A242CCF8F}"/>
              </a:ext>
            </a:extLst>
          </p:cNvPr>
          <p:cNvSpPr txBox="1"/>
          <p:nvPr/>
        </p:nvSpPr>
        <p:spPr>
          <a:xfrm>
            <a:off x="2695493" y="1071295"/>
            <a:ext cx="6561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There are </a:t>
            </a:r>
            <a:r>
              <a:rPr lang="en-US" sz="4400" b="1" dirty="0"/>
              <a:t>4 cows! </a:t>
            </a:r>
            <a:endParaRPr lang="en-SG" sz="4400" b="1" dirty="0"/>
          </a:p>
        </p:txBody>
      </p:sp>
      <p:sp>
        <p:nvSpPr>
          <p:cNvPr id="12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FBACAD24-E20D-451F-A9B5-1CDD465E2486}"/>
              </a:ext>
            </a:extLst>
          </p:cNvPr>
          <p:cNvSpPr/>
          <p:nvPr/>
        </p:nvSpPr>
        <p:spPr>
          <a:xfrm>
            <a:off x="9740349" y="5304110"/>
            <a:ext cx="2188670" cy="6942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NEXT</a:t>
            </a:r>
            <a:endParaRPr lang="en-SG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D932757-03E1-4194-9F80-CB0C7BCEE6FD}"/>
              </a:ext>
            </a:extLst>
          </p:cNvPr>
          <p:cNvGrpSpPr/>
          <p:nvPr/>
        </p:nvGrpSpPr>
        <p:grpSpPr>
          <a:xfrm>
            <a:off x="3861414" y="1999547"/>
            <a:ext cx="4229823" cy="3574523"/>
            <a:chOff x="2759374" y="1630174"/>
            <a:chExt cx="4889162" cy="427408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8373517-A2F1-48C7-B5FE-3687B9042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9374" y="1630174"/>
              <a:ext cx="2362424" cy="214889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0363899-5957-42D2-B29E-0BDDE8292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66604" y="1630174"/>
              <a:ext cx="2126402" cy="212519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ECB5C0C-CDD8-44F5-87C4-6C3A88F1D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0453" y="3755365"/>
              <a:ext cx="2362424" cy="214889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D0AAE1F-3AB6-4155-AE77-5996E02BD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96326" y="3746084"/>
              <a:ext cx="2352210" cy="2148890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51FF98D1-2D9C-47EE-9E19-5F4E38408C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87420" y="373417"/>
            <a:ext cx="2809930" cy="2648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FDE3855-79C2-42DF-80E7-C80E312CDD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469762" y="686576"/>
            <a:ext cx="2809930" cy="264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1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96</Words>
  <Application>Microsoft Office PowerPoint</Application>
  <PresentationFormat>Widescreen</PresentationFormat>
  <Paragraphs>37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Pongal Know Your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Pongal Know Your Numbers</dc:title>
  <dc:creator>Vinoshini ACHINAN from.TP (NHB)</dc:creator>
  <cp:lastModifiedBy>Vinoshini ACHINAN from.TP (NHB)</cp:lastModifiedBy>
  <cp:revision>1</cp:revision>
  <dcterms:created xsi:type="dcterms:W3CDTF">2022-01-10T02:49:00Z</dcterms:created>
  <dcterms:modified xsi:type="dcterms:W3CDTF">2022-01-10T02:52:06Z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f288355-fb4c-44cd-b9ca-40cfc2aee5f8_Enabled">
    <vt:lpwstr>true</vt:lpwstr>
  </property>
  <property fmtid="{D5CDD505-2E9C-101B-9397-08002B2CF9AE}" pid="3" name="MSIP_Label_4f288355-fb4c-44cd-b9ca-40cfc2aee5f8_SetDate">
    <vt:lpwstr>2022-01-10T02:49:00Z</vt:lpwstr>
  </property>
  <property fmtid="{D5CDD505-2E9C-101B-9397-08002B2CF9AE}" pid="4" name="MSIP_Label_4f288355-fb4c-44cd-b9ca-40cfc2aee5f8_Method">
    <vt:lpwstr>Standard</vt:lpwstr>
  </property>
  <property fmtid="{D5CDD505-2E9C-101B-9397-08002B2CF9AE}" pid="5" name="MSIP_Label_4f288355-fb4c-44cd-b9ca-40cfc2aee5f8_Name">
    <vt:lpwstr>Non Sensitive_1</vt:lpwstr>
  </property>
  <property fmtid="{D5CDD505-2E9C-101B-9397-08002B2CF9AE}" pid="6" name="MSIP_Label_4f288355-fb4c-44cd-b9ca-40cfc2aee5f8_SiteId">
    <vt:lpwstr>0b11c524-9a1c-4e1b-84cb-6336aefc2243</vt:lpwstr>
  </property>
  <property fmtid="{D5CDD505-2E9C-101B-9397-08002B2CF9AE}" pid="7" name="MSIP_Label_4f288355-fb4c-44cd-b9ca-40cfc2aee5f8_ActionId">
    <vt:lpwstr>b03b8cc7-5b2c-4e9d-a8d6-166e4602dd55</vt:lpwstr>
  </property>
  <property fmtid="{D5CDD505-2E9C-101B-9397-08002B2CF9AE}" pid="8" name="MSIP_Label_4f288355-fb4c-44cd-b9ca-40cfc2aee5f8_ContentBits">
    <vt:lpwstr>0</vt:lpwstr>
  </property>
</Properties>
</file>