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2515-59A7-41F5-BFCC-22B9A895D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09D65-F7EA-41C3-8093-F191D0CA8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F482-6CE5-4B7D-A992-932B4E50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1AFB4-8543-4FAF-9DA0-A8B52DE3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957D3-9C7E-476E-830F-10413A7C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84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204D-1EC2-4047-843B-846CCACC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8982C-D858-43BE-87E1-C9ED4B843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B844-DBD5-49EB-A3D0-2622528F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E40EC-F83B-466B-8B92-B8D78C83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B5FFB-7005-400D-814B-6772475B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A1995-3F41-456C-8072-EDAB25856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6B003-84B6-4C15-B0A6-4E038B405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43AD2-B7F8-4E89-BFCA-C3414B39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456E-2936-4BFC-82D2-A39F7F6C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B7DD-4CAF-4017-A574-629B7609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45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42CA-6735-4C78-969D-4DE06A98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A9AF-57CA-49DF-A13C-21106965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4BFD-4AB9-4E44-BDF7-E639748B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A9FE-78D7-4A36-A83A-5484EC9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02EC-B700-4425-97EE-6B323DE2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978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5FD1-2D22-434C-9812-45DB726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08698-D9D3-47CA-86D6-CF3A6991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7FBC2-3832-42E2-9AF5-CAA4A682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EAF7-A4A3-4BF6-99E0-1552EE93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DC98-9C78-459A-80C3-DEE87871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397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41EC-A6FF-4DD7-A0ED-86262BEB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F192-E7EA-49F8-8F36-610A68EBF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5D6D5-2F3C-4803-B814-CB57D74F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7131-B4D4-4E92-A100-53EC0D21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B28DA-1753-4221-B000-AF753613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07B7-BAAF-418A-8D11-1CFC34E4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731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9FB3-F1F7-475C-850E-5252EC27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6F78F-78A8-47A8-A3F6-EC07F8F0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A7EF3-1EC7-41E1-AC90-B798F5EC6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C1045-29AC-41DA-BFEA-4D456953E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CEC5A-1246-4BF9-9768-49ADE91CB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82BF4-F90F-448F-AC7D-844363AD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B722E-FF05-44B0-8F20-982AA56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42C8F-AD90-4A17-A5C8-43D5BD7F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391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5251-1749-4CEC-8F3E-EDCD7781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531DE-BB0C-4EEA-B01C-9F93A08C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E3C63-DA13-490A-9D07-31F453F9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44622-70DA-4717-886D-78A4D938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452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337BC-0D67-4773-BBD2-DC81AF1E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AE4EE-4C71-4CF5-B5C3-CC6100FA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E3DCF-3B86-4131-A2F7-7EF19C89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543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7A0A-F92E-40A7-A9F7-27A899DB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409D-7334-495E-B686-DC8D46A2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1BBA-4F92-4C9F-9F08-3CC81006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4D727-CE54-4C1F-BFE0-85526E55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B690-9C06-476F-B89F-FA7ECEF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29414-D893-4A73-BF8F-562E0008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813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0082-0732-4DE9-B77C-224BE5D2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83537-9EA8-46B5-AC0E-74730FDEE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34927-0740-4DE3-B148-F307D8B3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5AD2A-B7ED-42E9-AA4A-5FDD3713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35E15-D712-459A-B60F-9A417CB8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675B1-0C9D-4C34-B122-C23BA3A5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899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1DACF-2B70-495D-BC26-7E6FC2FE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A168-352D-4AC2-9D5E-FAC6423B1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7C08-0E7A-41DF-8211-3AE3C3F26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7407-1890-4571-B8B5-7D270F037A3D}" type="datetimeFigureOut">
              <a:rPr lang="en-SG" smtClean="0"/>
              <a:t>10/1/22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977E-023E-4423-B3C0-3CE7C941D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9F24B-71EF-4C55-B272-1887260C6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4D1A-9B33-457A-981B-AB6817BBFF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14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fireworks-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colorful-fireworks-vector-image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156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2616-230C-4B71-BB78-F5B03DA80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41" y="1122364"/>
            <a:ext cx="9809259" cy="2387600"/>
          </a:xfrm>
        </p:spPr>
        <p:txBody>
          <a:bodyPr/>
          <a:lstStyle/>
          <a:p>
            <a:r>
              <a:rPr lang="en-US" dirty="0"/>
              <a:t>Pongal Match Pictures to Word </a:t>
            </a:r>
            <a:endParaRPr lang="en-SG" dirty="0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84CA5348-AF17-4105-AB52-0578769A395A}"/>
              </a:ext>
            </a:extLst>
          </p:cNvPr>
          <p:cNvSpPr/>
          <p:nvPr/>
        </p:nvSpPr>
        <p:spPr>
          <a:xfrm>
            <a:off x="4109500" y="3753017"/>
            <a:ext cx="3307742" cy="7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1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D8C9F-D730-418B-A969-9BBA2C19E776}"/>
              </a:ext>
            </a:extLst>
          </p:cNvPr>
          <p:cNvSpPr txBox="1"/>
          <p:nvPr/>
        </p:nvSpPr>
        <p:spPr>
          <a:xfrm>
            <a:off x="1796997" y="2115048"/>
            <a:ext cx="853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Oops! Please Try Again </a:t>
            </a:r>
            <a:endParaRPr lang="en-SG" sz="4400" dirty="0"/>
          </a:p>
        </p:txBody>
      </p:sp>
      <p:sp>
        <p:nvSpPr>
          <p:cNvPr id="6" name="Rectangle: Top Corners Rounded 5">
            <a:hlinkClick r:id="rId2" action="ppaction://hlinksldjump"/>
            <a:extLst>
              <a:ext uri="{FF2B5EF4-FFF2-40B4-BE49-F238E27FC236}">
                <a16:creationId xmlns:a16="http://schemas.microsoft.com/office/drawing/2014/main" id="{86B62A13-8F64-4904-A61B-1B636D6BEDB3}"/>
              </a:ext>
            </a:extLst>
          </p:cNvPr>
          <p:cNvSpPr/>
          <p:nvPr/>
        </p:nvSpPr>
        <p:spPr>
          <a:xfrm>
            <a:off x="4094921" y="3524415"/>
            <a:ext cx="3601941" cy="912412"/>
          </a:xfrm>
          <a:prstGeom prst="round2SameRect">
            <a:avLst>
              <a:gd name="adj1" fmla="val 50000"/>
              <a:gd name="adj2" fmla="val 35135"/>
            </a:avLst>
          </a:prstGeom>
          <a:solidFill>
            <a:schemeClr val="accent2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Try Again 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30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9C28CB-3045-47D8-B4EA-35E2BA2CD2F6}"/>
              </a:ext>
            </a:extLst>
          </p:cNvPr>
          <p:cNvSpPr txBox="1"/>
          <p:nvPr/>
        </p:nvSpPr>
        <p:spPr>
          <a:xfrm>
            <a:off x="1407381" y="143125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What is this ?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12B9C1C-0DE7-4C44-9DF4-238EC914900A}"/>
              </a:ext>
            </a:extLst>
          </p:cNvPr>
          <p:cNvSpPr/>
          <p:nvPr/>
        </p:nvSpPr>
        <p:spPr>
          <a:xfrm>
            <a:off x="1407380" y="5064982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Bull </a:t>
            </a:r>
            <a:endParaRPr lang="en-SG" sz="4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AA8340F7-DD36-4681-B48F-76178D3C539A}"/>
              </a:ext>
            </a:extLst>
          </p:cNvPr>
          <p:cNvSpPr/>
          <p:nvPr/>
        </p:nvSpPr>
        <p:spPr>
          <a:xfrm>
            <a:off x="4382493" y="5064982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Cow </a:t>
            </a:r>
            <a:endParaRPr lang="en-SG" sz="4400" dirty="0"/>
          </a:p>
        </p:txBody>
      </p:sp>
      <p:sp>
        <p:nvSpPr>
          <p:cNvPr id="11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F92D800D-705F-4695-84ED-DC15B5AE11B3}"/>
              </a:ext>
            </a:extLst>
          </p:cNvPr>
          <p:cNvSpPr/>
          <p:nvPr/>
        </p:nvSpPr>
        <p:spPr>
          <a:xfrm>
            <a:off x="7682285" y="5064980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Ox</a:t>
            </a:r>
            <a:endParaRPr lang="en-SG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97AF8-A60B-4364-A3B4-E49863EA12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793" y="1023576"/>
            <a:ext cx="4388996" cy="3525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62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77B0C-768D-48C0-8E6B-17A8C5DDC39F}"/>
              </a:ext>
            </a:extLst>
          </p:cNvPr>
          <p:cNvSpPr txBox="1"/>
          <p:nvPr/>
        </p:nvSpPr>
        <p:spPr>
          <a:xfrm>
            <a:off x="1439187" y="400315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CORRECT!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26CF3-75A5-470D-8A90-E71E945037C8}"/>
              </a:ext>
            </a:extLst>
          </p:cNvPr>
          <p:cNvSpPr txBox="1"/>
          <p:nvPr/>
        </p:nvSpPr>
        <p:spPr>
          <a:xfrm>
            <a:off x="2767055" y="1377778"/>
            <a:ext cx="616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This is a COW </a:t>
            </a:r>
            <a:endParaRPr lang="en-SG" sz="4400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2D8FD79-B96D-4303-B511-7556BEA71281}"/>
              </a:ext>
            </a:extLst>
          </p:cNvPr>
          <p:cNvSpPr/>
          <p:nvPr/>
        </p:nvSpPr>
        <p:spPr>
          <a:xfrm>
            <a:off x="9692642" y="5114089"/>
            <a:ext cx="2091193" cy="7694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754EB-AFA6-451D-A993-A94909D5AA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6223" y="2358011"/>
            <a:ext cx="4388996" cy="35255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FF891-1944-449F-A572-DE46D63C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776" y="206149"/>
            <a:ext cx="2644324" cy="261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87BAC-7F1E-4C4E-86AF-32FEF2E37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15054" y="72513"/>
            <a:ext cx="2644324" cy="26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D8C9F-D730-418B-A969-9BBA2C19E776}"/>
              </a:ext>
            </a:extLst>
          </p:cNvPr>
          <p:cNvSpPr txBox="1"/>
          <p:nvPr/>
        </p:nvSpPr>
        <p:spPr>
          <a:xfrm>
            <a:off x="1796997" y="2115048"/>
            <a:ext cx="853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Oops! Please Try Again </a:t>
            </a:r>
            <a:endParaRPr lang="en-SG" sz="4400" dirty="0"/>
          </a:p>
        </p:txBody>
      </p:sp>
      <p:sp>
        <p:nvSpPr>
          <p:cNvPr id="6" name="Rectangle: Top Corners Rounded 5">
            <a:hlinkClick r:id="rId2" action="ppaction://hlinksldjump"/>
            <a:extLst>
              <a:ext uri="{FF2B5EF4-FFF2-40B4-BE49-F238E27FC236}">
                <a16:creationId xmlns:a16="http://schemas.microsoft.com/office/drawing/2014/main" id="{86B62A13-8F64-4904-A61B-1B636D6BEDB3}"/>
              </a:ext>
            </a:extLst>
          </p:cNvPr>
          <p:cNvSpPr/>
          <p:nvPr/>
        </p:nvSpPr>
        <p:spPr>
          <a:xfrm>
            <a:off x="4094921" y="3524415"/>
            <a:ext cx="3601941" cy="912412"/>
          </a:xfrm>
          <a:prstGeom prst="round2SameRect">
            <a:avLst>
              <a:gd name="adj1" fmla="val 50000"/>
              <a:gd name="adj2" fmla="val 35135"/>
            </a:avLst>
          </a:prstGeom>
          <a:solidFill>
            <a:schemeClr val="accent2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Try Again 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72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4FD71-5C4F-4387-99AD-F880EB579CCA}"/>
              </a:ext>
            </a:extLst>
          </p:cNvPr>
          <p:cNvSpPr txBox="1"/>
          <p:nvPr/>
        </p:nvSpPr>
        <p:spPr>
          <a:xfrm>
            <a:off x="1399431" y="206735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What is this ?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A29AAAEC-C232-4510-8F32-BE0406881EF6}"/>
              </a:ext>
            </a:extLst>
          </p:cNvPr>
          <p:cNvSpPr/>
          <p:nvPr/>
        </p:nvSpPr>
        <p:spPr>
          <a:xfrm>
            <a:off x="1614115" y="4895863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Moon</a:t>
            </a:r>
            <a:endParaRPr lang="en-SG" sz="44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14784EC5-AACB-49C0-97FD-77D76FC3D7A9}"/>
              </a:ext>
            </a:extLst>
          </p:cNvPr>
          <p:cNvSpPr/>
          <p:nvPr/>
        </p:nvSpPr>
        <p:spPr>
          <a:xfrm>
            <a:off x="7418566" y="4895862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Sun  </a:t>
            </a:r>
            <a:endParaRPr lang="en-SG" sz="44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2431602F-4E6E-4731-AB8A-E5DD5BA5C202}"/>
              </a:ext>
            </a:extLst>
          </p:cNvPr>
          <p:cNvSpPr/>
          <p:nvPr/>
        </p:nvSpPr>
        <p:spPr>
          <a:xfrm>
            <a:off x="4467308" y="4895863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Star </a:t>
            </a:r>
            <a:endParaRPr lang="en-SG" sz="4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19ED8-F7CB-4FC2-BC5B-4F5DE544E6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29" y="1045513"/>
            <a:ext cx="3074670" cy="3067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1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64566-A6E1-4286-AAEE-7463B9F20277}"/>
              </a:ext>
            </a:extLst>
          </p:cNvPr>
          <p:cNvSpPr txBox="1"/>
          <p:nvPr/>
        </p:nvSpPr>
        <p:spPr>
          <a:xfrm>
            <a:off x="1423284" y="699716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CORRECT!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B892F-6C2D-490B-8F1A-9B2949492FD1}"/>
              </a:ext>
            </a:extLst>
          </p:cNvPr>
          <p:cNvSpPr txBox="1"/>
          <p:nvPr/>
        </p:nvSpPr>
        <p:spPr>
          <a:xfrm>
            <a:off x="2751152" y="1677179"/>
            <a:ext cx="616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This is a SUN </a:t>
            </a:r>
            <a:endParaRPr lang="en-SG" sz="4400" dirty="0"/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2FA94AE4-C95F-4252-9BA0-1F89F05D4B7B}"/>
              </a:ext>
            </a:extLst>
          </p:cNvPr>
          <p:cNvSpPr/>
          <p:nvPr/>
        </p:nvSpPr>
        <p:spPr>
          <a:xfrm>
            <a:off x="9748301" y="5082717"/>
            <a:ext cx="2091193" cy="7694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834AA4-DA2E-4209-A1A0-52A9CBF11F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47" y="2784474"/>
            <a:ext cx="3074670" cy="306768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19725-93E9-4B3A-BC0E-97FE03695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0750" y="162703"/>
            <a:ext cx="2544536" cy="2544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22E30-7E59-4AF6-ABF4-329C61665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4671" y="162703"/>
            <a:ext cx="2544536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D8C9F-D730-418B-A969-9BBA2C19E776}"/>
              </a:ext>
            </a:extLst>
          </p:cNvPr>
          <p:cNvSpPr txBox="1"/>
          <p:nvPr/>
        </p:nvSpPr>
        <p:spPr>
          <a:xfrm>
            <a:off x="1796997" y="2115048"/>
            <a:ext cx="853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Oops! Please Try Again </a:t>
            </a:r>
            <a:endParaRPr lang="en-SG" sz="4400" dirty="0"/>
          </a:p>
        </p:txBody>
      </p:sp>
      <p:sp>
        <p:nvSpPr>
          <p:cNvPr id="6" name="Rectangle: Top Corners Rounded 5">
            <a:hlinkClick r:id="rId2" action="ppaction://hlinksldjump"/>
            <a:extLst>
              <a:ext uri="{FF2B5EF4-FFF2-40B4-BE49-F238E27FC236}">
                <a16:creationId xmlns:a16="http://schemas.microsoft.com/office/drawing/2014/main" id="{86B62A13-8F64-4904-A61B-1B636D6BEDB3}"/>
              </a:ext>
            </a:extLst>
          </p:cNvPr>
          <p:cNvSpPr/>
          <p:nvPr/>
        </p:nvSpPr>
        <p:spPr>
          <a:xfrm>
            <a:off x="4094921" y="3524415"/>
            <a:ext cx="3601941" cy="912412"/>
          </a:xfrm>
          <a:prstGeom prst="round2SameRect">
            <a:avLst>
              <a:gd name="adj1" fmla="val 50000"/>
              <a:gd name="adj2" fmla="val 35135"/>
            </a:avLst>
          </a:prstGeom>
          <a:solidFill>
            <a:schemeClr val="accent2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Try Again 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01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4FFC69-4430-48DA-95EE-073CA9017250}"/>
              </a:ext>
            </a:extLst>
          </p:cNvPr>
          <p:cNvSpPr txBox="1"/>
          <p:nvPr/>
        </p:nvSpPr>
        <p:spPr>
          <a:xfrm>
            <a:off x="1423284" y="699716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What is this ?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A1154040-23CA-439B-881C-E410F4193DA3}"/>
              </a:ext>
            </a:extLst>
          </p:cNvPr>
          <p:cNvSpPr/>
          <p:nvPr/>
        </p:nvSpPr>
        <p:spPr>
          <a:xfrm>
            <a:off x="8062622" y="5094645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Cup</a:t>
            </a:r>
            <a:endParaRPr lang="en-SG" sz="4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4782A2B7-9450-454A-A397-84538100BFEA}"/>
              </a:ext>
            </a:extLst>
          </p:cNvPr>
          <p:cNvSpPr/>
          <p:nvPr/>
        </p:nvSpPr>
        <p:spPr>
          <a:xfrm>
            <a:off x="1677724" y="5094643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Pot  </a:t>
            </a:r>
            <a:endParaRPr lang="en-SG" sz="4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1B315A7F-E916-47CD-8E60-7F8285B58C42}"/>
              </a:ext>
            </a:extLst>
          </p:cNvPr>
          <p:cNvSpPr/>
          <p:nvPr/>
        </p:nvSpPr>
        <p:spPr>
          <a:xfrm>
            <a:off x="4602480" y="5094645"/>
            <a:ext cx="2003730" cy="76944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Bowl</a:t>
            </a:r>
            <a:endParaRPr lang="en-SG" sz="4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2019D-D7CC-4B32-ABBE-12A76FD9C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69157"/>
            <a:ext cx="2498035" cy="3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64566-A6E1-4286-AAEE-7463B9F20277}"/>
              </a:ext>
            </a:extLst>
          </p:cNvPr>
          <p:cNvSpPr txBox="1"/>
          <p:nvPr/>
        </p:nvSpPr>
        <p:spPr>
          <a:xfrm>
            <a:off x="1423284" y="699716"/>
            <a:ext cx="864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CORRECT!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B892F-6C2D-490B-8F1A-9B2949492FD1}"/>
              </a:ext>
            </a:extLst>
          </p:cNvPr>
          <p:cNvSpPr txBox="1"/>
          <p:nvPr/>
        </p:nvSpPr>
        <p:spPr>
          <a:xfrm>
            <a:off x="2751152" y="1677179"/>
            <a:ext cx="6162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This is a POT </a:t>
            </a:r>
            <a:endParaRPr lang="en-SG" sz="4400" dirty="0"/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2FA94AE4-C95F-4252-9BA0-1F89F05D4B7B}"/>
              </a:ext>
            </a:extLst>
          </p:cNvPr>
          <p:cNvSpPr/>
          <p:nvPr/>
        </p:nvSpPr>
        <p:spPr>
          <a:xfrm>
            <a:off x="9875521" y="5120642"/>
            <a:ext cx="2091193" cy="76944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E96265-5DB4-4B61-A44B-90AC5C561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62287"/>
            <a:ext cx="2498035" cy="3427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5DC3B9-5718-4049-BC3A-EF2316FA4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14857"/>
            <a:ext cx="4037814" cy="4037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8285D9-5638-41BB-B6E0-E5668D717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87986" y="-114857"/>
            <a:ext cx="4037814" cy="40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Macintosh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Pongal Match Pictures to Word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Pongal Match Pictures to Word </dc:title>
  <dc:creator>Vinoshini ACHINAN from.TP (NHB)</dc:creator>
  <cp:lastModifiedBy>vinoshini achinan</cp:lastModifiedBy>
  <cp:revision>2</cp:revision>
  <dcterms:created xsi:type="dcterms:W3CDTF">2022-01-10T02:47:12Z</dcterms:created>
  <dcterms:modified xsi:type="dcterms:W3CDTF">2022-01-10T03:23:31Z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2022-01-10T02:47:12Z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47f5a7e5-d1c8-4762-b1ca-0b5620eb59bf</vt:lpwstr>
  </property>
  <property fmtid="{D5CDD505-2E9C-101B-9397-08002B2CF9AE}" pid="8" name="MSIP_Label_4f288355-fb4c-44cd-b9ca-40cfc2aee5f8_ContentBits">
    <vt:lpwstr>0</vt:lpwstr>
  </property>
</Properties>
</file>